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handoutMasterIdLst>
    <p:handoutMasterId r:id="rId31"/>
  </p:handoutMasterIdLst>
  <p:sldIdLst>
    <p:sldId id="256" r:id="rId6"/>
    <p:sldId id="394" r:id="rId7"/>
    <p:sldId id="264" r:id="rId8"/>
    <p:sldId id="395" r:id="rId9"/>
    <p:sldId id="396" r:id="rId10"/>
    <p:sldId id="397" r:id="rId11"/>
    <p:sldId id="398" r:id="rId12"/>
    <p:sldId id="399" r:id="rId13"/>
    <p:sldId id="400" r:id="rId14"/>
    <p:sldId id="403" r:id="rId15"/>
    <p:sldId id="390" r:id="rId16"/>
    <p:sldId id="322" r:id="rId17"/>
    <p:sldId id="321" r:id="rId18"/>
    <p:sldId id="404" r:id="rId19"/>
    <p:sldId id="405" r:id="rId20"/>
    <p:sldId id="323" r:id="rId21"/>
    <p:sldId id="401" r:id="rId22"/>
    <p:sldId id="369" r:id="rId23"/>
    <p:sldId id="386" r:id="rId24"/>
    <p:sldId id="324" r:id="rId25"/>
    <p:sldId id="325" r:id="rId26"/>
    <p:sldId id="402" r:id="rId27"/>
    <p:sldId id="326" r:id="rId28"/>
    <p:sldId id="327" r:id="rId29"/>
    <p:sldId id="260" r:id="rId30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" initials="A" lastIdx="2" clrIdx="0"/>
  <p:cmAuthor id="1" name="Simon Tanner" initials="ST" lastIdx="21" clrIdx="1">
    <p:extLst>
      <p:ext uri="{19B8F6BF-5375-455C-9EA6-DF929625EA0E}">
        <p15:presenceInfo xmlns:p15="http://schemas.microsoft.com/office/powerpoint/2012/main" userId="S::Simon.Tanner@wavehill.com::0b699456-4ce8-4b76-aed8-42275c193f95" providerId="AD"/>
      </p:ext>
    </p:extLst>
  </p:cmAuthor>
  <p:cmAuthor id="2" name="Kat Southwell" initials="KS" lastIdx="10" clrIdx="2">
    <p:extLst>
      <p:ext uri="{19B8F6BF-5375-455C-9EA6-DF929625EA0E}">
        <p15:presenceInfo xmlns:p15="http://schemas.microsoft.com/office/powerpoint/2012/main" userId="Kat Southw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765F2D-47B2-4BBE-8FD2-F09C25DC8F2B}" v="1022" dt="2020-03-26T17:19:13.926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Tanner" userId="0b699456-4ce8-4b76-aed8-42275c193f95" providerId="ADAL" clId="{5C8B4F5F-37F5-4336-A8C5-994051D3667E}"/>
    <pc:docChg chg="undo custSel addSld modSld sldOrd">
      <pc:chgData name="Simon Tanner" userId="0b699456-4ce8-4b76-aed8-42275c193f95" providerId="ADAL" clId="{5C8B4F5F-37F5-4336-A8C5-994051D3667E}" dt="2020-03-26T17:21:20.472" v="1104" actId="11"/>
      <pc:docMkLst>
        <pc:docMk/>
      </pc:docMkLst>
      <pc:sldChg chg="addSp delSp modSp">
        <pc:chgData name="Simon Tanner" userId="0b699456-4ce8-4b76-aed8-42275c193f95" providerId="ADAL" clId="{5C8B4F5F-37F5-4336-A8C5-994051D3667E}" dt="2020-03-26T17:10:48.329" v="1042"/>
        <pc:sldMkLst>
          <pc:docMk/>
          <pc:sldMk cId="153493414" sldId="321"/>
        </pc:sldMkLst>
        <pc:graphicFrameChg chg="add mod">
          <ac:chgData name="Simon Tanner" userId="0b699456-4ce8-4b76-aed8-42275c193f95" providerId="ADAL" clId="{5C8B4F5F-37F5-4336-A8C5-994051D3667E}" dt="2020-03-26T17:10:48.329" v="1042"/>
          <ac:graphicFrameMkLst>
            <pc:docMk/>
            <pc:sldMk cId="153493414" sldId="321"/>
            <ac:graphicFrameMk id="4" creationId="{7839E4FB-72B3-45CA-A57D-E015C7635E45}"/>
          </ac:graphicFrameMkLst>
        </pc:graphicFrameChg>
        <pc:graphicFrameChg chg="del">
          <ac:chgData name="Simon Tanner" userId="0b699456-4ce8-4b76-aed8-42275c193f95" providerId="ADAL" clId="{5C8B4F5F-37F5-4336-A8C5-994051D3667E}" dt="2020-03-26T17:09:42.861" v="1033" actId="478"/>
          <ac:graphicFrameMkLst>
            <pc:docMk/>
            <pc:sldMk cId="153493414" sldId="321"/>
            <ac:graphicFrameMk id="9" creationId="{F6BFA91C-8FC2-4714-823D-2A372F0B936E}"/>
          </ac:graphicFrameMkLst>
        </pc:graphicFrameChg>
      </pc:sldChg>
      <pc:sldChg chg="modSp">
        <pc:chgData name="Simon Tanner" userId="0b699456-4ce8-4b76-aed8-42275c193f95" providerId="ADAL" clId="{5C8B4F5F-37F5-4336-A8C5-994051D3667E}" dt="2020-03-26T17:05:31.722" v="1024"/>
        <pc:sldMkLst>
          <pc:docMk/>
          <pc:sldMk cId="2440671773" sldId="323"/>
        </pc:sldMkLst>
        <pc:graphicFrameChg chg="mod">
          <ac:chgData name="Simon Tanner" userId="0b699456-4ce8-4b76-aed8-42275c193f95" providerId="ADAL" clId="{5C8B4F5F-37F5-4336-A8C5-994051D3667E}" dt="2020-03-26T17:05:31.722" v="1024"/>
          <ac:graphicFrameMkLst>
            <pc:docMk/>
            <pc:sldMk cId="2440671773" sldId="323"/>
            <ac:graphicFrameMk id="5" creationId="{205F0A1F-5FC1-4A0A-A61E-CEC4B10CC5D4}"/>
          </ac:graphicFrameMkLst>
        </pc:graphicFrameChg>
      </pc:sldChg>
      <pc:sldChg chg="addSp delSp modSp">
        <pc:chgData name="Simon Tanner" userId="0b699456-4ce8-4b76-aed8-42275c193f95" providerId="ADAL" clId="{5C8B4F5F-37F5-4336-A8C5-994051D3667E}" dt="2020-03-26T17:08:49.386" v="1032" actId="478"/>
        <pc:sldMkLst>
          <pc:docMk/>
          <pc:sldMk cId="1831908108" sldId="326"/>
        </pc:sldMkLst>
        <pc:graphicFrameChg chg="add mod">
          <ac:chgData name="Simon Tanner" userId="0b699456-4ce8-4b76-aed8-42275c193f95" providerId="ADAL" clId="{5C8B4F5F-37F5-4336-A8C5-994051D3667E}" dt="2020-03-26T17:08:45.987" v="1031" actId="14100"/>
          <ac:graphicFrameMkLst>
            <pc:docMk/>
            <pc:sldMk cId="1831908108" sldId="326"/>
            <ac:graphicFrameMk id="4" creationId="{25212B42-866D-484B-A85E-A478790AA71C}"/>
          </ac:graphicFrameMkLst>
        </pc:graphicFrameChg>
        <pc:graphicFrameChg chg="add del">
          <ac:chgData name="Simon Tanner" userId="0b699456-4ce8-4b76-aed8-42275c193f95" providerId="ADAL" clId="{5C8B4F5F-37F5-4336-A8C5-994051D3667E}" dt="2020-03-26T17:08:49.386" v="1032" actId="478"/>
          <ac:graphicFrameMkLst>
            <pc:docMk/>
            <pc:sldMk cId="1831908108" sldId="326"/>
            <ac:graphicFrameMk id="5" creationId="{48D9F21D-9931-4040-8809-EA63765315FD}"/>
          </ac:graphicFrameMkLst>
        </pc:graphicFrameChg>
      </pc:sldChg>
      <pc:sldChg chg="addSp delSp modSp add ord">
        <pc:chgData name="Simon Tanner" userId="0b699456-4ce8-4b76-aed8-42275c193f95" providerId="ADAL" clId="{5C8B4F5F-37F5-4336-A8C5-994051D3667E}" dt="2020-03-26T17:12:27.517" v="1049"/>
        <pc:sldMkLst>
          <pc:docMk/>
          <pc:sldMk cId="3299567500" sldId="403"/>
        </pc:sldMkLst>
        <pc:spChg chg="mod">
          <ac:chgData name="Simon Tanner" userId="0b699456-4ce8-4b76-aed8-42275c193f95" providerId="ADAL" clId="{5C8B4F5F-37F5-4336-A8C5-994051D3667E}" dt="2020-03-26T16:56:08.696" v="102" actId="20577"/>
          <ac:spMkLst>
            <pc:docMk/>
            <pc:sldMk cId="3299567500" sldId="403"/>
            <ac:spMk id="12" creationId="{F65886EE-F9E5-4B7F-8CD0-93F778604176}"/>
          </ac:spMkLst>
        </pc:spChg>
        <pc:graphicFrameChg chg="add mod">
          <ac:chgData name="Simon Tanner" userId="0b699456-4ce8-4b76-aed8-42275c193f95" providerId="ADAL" clId="{5C8B4F5F-37F5-4336-A8C5-994051D3667E}" dt="2020-03-26T17:12:27.517" v="1049"/>
          <ac:graphicFrameMkLst>
            <pc:docMk/>
            <pc:sldMk cId="3299567500" sldId="403"/>
            <ac:graphicFrameMk id="4" creationId="{C7E0BC7A-6631-4155-A73F-731F2E2C6CB8}"/>
          </ac:graphicFrameMkLst>
        </pc:graphicFrameChg>
        <pc:graphicFrameChg chg="del">
          <ac:chgData name="Simon Tanner" userId="0b699456-4ce8-4b76-aed8-42275c193f95" providerId="ADAL" clId="{5C8B4F5F-37F5-4336-A8C5-994051D3667E}" dt="2020-03-26T16:54:11.868" v="3" actId="478"/>
          <ac:graphicFrameMkLst>
            <pc:docMk/>
            <pc:sldMk cId="3299567500" sldId="403"/>
            <ac:graphicFrameMk id="13" creationId="{AE0971DF-A219-4E98-A915-CA4C5024FABA}"/>
          </ac:graphicFrameMkLst>
        </pc:graphicFrameChg>
      </pc:sldChg>
      <pc:sldChg chg="addSp delSp modSp add">
        <pc:chgData name="Simon Tanner" userId="0b699456-4ce8-4b76-aed8-42275c193f95" providerId="ADAL" clId="{5C8B4F5F-37F5-4336-A8C5-994051D3667E}" dt="2020-03-26T17:17:26.908" v="1085" actId="11"/>
        <pc:sldMkLst>
          <pc:docMk/>
          <pc:sldMk cId="1856290784" sldId="404"/>
        </pc:sldMkLst>
        <pc:spChg chg="mod">
          <ac:chgData name="Simon Tanner" userId="0b699456-4ce8-4b76-aed8-42275c193f95" providerId="ADAL" clId="{5C8B4F5F-37F5-4336-A8C5-994051D3667E}" dt="2020-03-26T17:13:55.726" v="1072" actId="20577"/>
          <ac:spMkLst>
            <pc:docMk/>
            <pc:sldMk cId="1856290784" sldId="404"/>
            <ac:spMk id="2" creationId="{00000000-0000-0000-0000-000000000000}"/>
          </ac:spMkLst>
        </pc:spChg>
        <pc:graphicFrameChg chg="add mod modGraphic">
          <ac:chgData name="Simon Tanner" userId="0b699456-4ce8-4b76-aed8-42275c193f95" providerId="ADAL" clId="{5C8B4F5F-37F5-4336-A8C5-994051D3667E}" dt="2020-03-26T17:17:26.908" v="1085" actId="11"/>
          <ac:graphicFrameMkLst>
            <pc:docMk/>
            <pc:sldMk cId="1856290784" sldId="404"/>
            <ac:graphicFrameMk id="3" creationId="{3316305B-D028-4A52-9038-E573CEB69D14}"/>
          </ac:graphicFrameMkLst>
        </pc:graphicFrameChg>
        <pc:graphicFrameChg chg="del mod">
          <ac:chgData name="Simon Tanner" userId="0b699456-4ce8-4b76-aed8-42275c193f95" providerId="ADAL" clId="{5C8B4F5F-37F5-4336-A8C5-994051D3667E}" dt="2020-03-26T17:14:04.170" v="1074" actId="478"/>
          <ac:graphicFrameMkLst>
            <pc:docMk/>
            <pc:sldMk cId="1856290784" sldId="404"/>
            <ac:graphicFrameMk id="4" creationId="{7839E4FB-72B3-45CA-A57D-E015C7635E45}"/>
          </ac:graphicFrameMkLst>
        </pc:graphicFrameChg>
      </pc:sldChg>
      <pc:sldChg chg="addSp delSp modSp add">
        <pc:chgData name="Simon Tanner" userId="0b699456-4ce8-4b76-aed8-42275c193f95" providerId="ADAL" clId="{5C8B4F5F-37F5-4336-A8C5-994051D3667E}" dt="2020-03-26T17:21:20.472" v="1104" actId="11"/>
        <pc:sldMkLst>
          <pc:docMk/>
          <pc:sldMk cId="3128994312" sldId="405"/>
        </pc:sldMkLst>
        <pc:graphicFrameChg chg="del">
          <ac:chgData name="Simon Tanner" userId="0b699456-4ce8-4b76-aed8-42275c193f95" providerId="ADAL" clId="{5C8B4F5F-37F5-4336-A8C5-994051D3667E}" dt="2020-03-26T17:17:48.643" v="1087" actId="478"/>
          <ac:graphicFrameMkLst>
            <pc:docMk/>
            <pc:sldMk cId="3128994312" sldId="405"/>
            <ac:graphicFrameMk id="3" creationId="{3316305B-D028-4A52-9038-E573CEB69D14}"/>
          </ac:graphicFrameMkLst>
        </pc:graphicFrameChg>
        <pc:graphicFrameChg chg="add mod modGraphic">
          <ac:chgData name="Simon Tanner" userId="0b699456-4ce8-4b76-aed8-42275c193f95" providerId="ADAL" clId="{5C8B4F5F-37F5-4336-A8C5-994051D3667E}" dt="2020-03-26T17:21:20.472" v="1104" actId="11"/>
          <ac:graphicFrameMkLst>
            <pc:docMk/>
            <pc:sldMk cId="3128994312" sldId="405"/>
            <ac:graphicFrameMk id="4" creationId="{A0D701FC-18E3-4E19-A8A6-C33B74A1137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3B827-14C5-4A31-A217-2DCAF44A3F85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3525473C-367F-473F-82A6-78BB6A4385FE}">
      <dgm:prSet phldrT="[Text]" custT="1"/>
      <dgm:spPr/>
      <dgm:t>
        <a:bodyPr anchor="ctr" anchorCtr="0"/>
        <a:lstStyle/>
        <a:p>
          <a:r>
            <a:rPr lang="en-US" sz="1600" dirty="0"/>
            <a:t>Using </a:t>
          </a:r>
          <a:r>
            <a:rPr lang="en-US" sz="1600" b="1" dirty="0"/>
            <a:t>'active recreation' to reach the very least active disabled and non-disabled people</a:t>
          </a:r>
          <a:r>
            <a:rPr lang="en-US" sz="1600" dirty="0"/>
            <a:t> tailored to local needs through:</a:t>
          </a:r>
        </a:p>
      </dgm:t>
    </dgm:pt>
    <dgm:pt modelId="{D5523E42-DF91-477C-9624-3F05453916EB}" type="parTrans" cxnId="{3733661C-E41F-41E2-8368-F7BBD727EEA1}">
      <dgm:prSet/>
      <dgm:spPr/>
      <dgm:t>
        <a:bodyPr/>
        <a:lstStyle/>
        <a:p>
          <a:endParaRPr lang="en-US" sz="1600"/>
        </a:p>
      </dgm:t>
    </dgm:pt>
    <dgm:pt modelId="{23C5E186-6B50-4701-B2ED-53E344948A62}" type="sibTrans" cxnId="{3733661C-E41F-41E2-8368-F7BBD727EEA1}">
      <dgm:prSet/>
      <dgm:spPr/>
      <dgm:t>
        <a:bodyPr/>
        <a:lstStyle/>
        <a:p>
          <a:endParaRPr lang="en-US" sz="1600"/>
        </a:p>
      </dgm:t>
    </dgm:pt>
    <dgm:pt modelId="{5126950D-37CA-4EAB-AD9A-473B6BBA1F33}">
      <dgm:prSet phldrT="[Text]" custT="1"/>
      <dgm:spPr/>
      <dgm:t>
        <a:bodyPr anchor="ctr" anchorCtr="0"/>
        <a:lstStyle/>
        <a:p>
          <a:r>
            <a:rPr lang="en-US" sz="1600" b="1" dirty="0"/>
            <a:t>Outreach</a:t>
          </a:r>
          <a:r>
            <a:rPr lang="en-US" sz="1600" dirty="0"/>
            <a:t> focused on, facilitated by, and tailored to, targeted communities</a:t>
          </a:r>
        </a:p>
      </dgm:t>
    </dgm:pt>
    <dgm:pt modelId="{80C903C4-2557-43CA-8B61-1AC50B55C586}" type="parTrans" cxnId="{D64D30F0-7F0A-4C72-BD72-5381939277AA}">
      <dgm:prSet/>
      <dgm:spPr/>
      <dgm:t>
        <a:bodyPr/>
        <a:lstStyle/>
        <a:p>
          <a:endParaRPr lang="en-US" sz="1600"/>
        </a:p>
      </dgm:t>
    </dgm:pt>
    <dgm:pt modelId="{8441C8B4-F27F-47A9-8474-015301E432A0}" type="sibTrans" cxnId="{D64D30F0-7F0A-4C72-BD72-5381939277AA}">
      <dgm:prSet/>
      <dgm:spPr/>
      <dgm:t>
        <a:bodyPr/>
        <a:lstStyle/>
        <a:p>
          <a:endParaRPr lang="en-US" sz="1600"/>
        </a:p>
      </dgm:t>
    </dgm:pt>
    <dgm:pt modelId="{450D2BFE-EB7D-474D-A428-A30F0852C331}">
      <dgm:prSet phldrT="[Text]" custT="1"/>
      <dgm:spPr/>
      <dgm:t>
        <a:bodyPr/>
        <a:lstStyle/>
        <a:p>
          <a:r>
            <a:rPr lang="en-US" sz="1600" dirty="0"/>
            <a:t>Active support for disabled and non-disabled people to be </a:t>
          </a:r>
          <a:r>
            <a:rPr lang="en-US" sz="1600" b="1" dirty="0"/>
            <a:t>'active together</a:t>
          </a:r>
          <a:r>
            <a:rPr lang="en-US" sz="1600" dirty="0"/>
            <a:t>' through genuinely inclusive delivery practice in an inclusive environment and setting</a:t>
          </a:r>
        </a:p>
      </dgm:t>
    </dgm:pt>
    <dgm:pt modelId="{08753669-96FE-4AC0-8193-A4F84C1C4947}" type="parTrans" cxnId="{1E242EBE-1237-48BE-B16C-7001CD116BC8}">
      <dgm:prSet/>
      <dgm:spPr/>
      <dgm:t>
        <a:bodyPr/>
        <a:lstStyle/>
        <a:p>
          <a:endParaRPr lang="en-US" sz="1600"/>
        </a:p>
      </dgm:t>
    </dgm:pt>
    <dgm:pt modelId="{C1D26ACA-129D-42A6-939E-678B3211F2E7}" type="sibTrans" cxnId="{1E242EBE-1237-48BE-B16C-7001CD116BC8}">
      <dgm:prSet/>
      <dgm:spPr/>
      <dgm:t>
        <a:bodyPr/>
        <a:lstStyle/>
        <a:p>
          <a:endParaRPr lang="en-US" sz="1600"/>
        </a:p>
      </dgm:t>
    </dgm:pt>
    <dgm:pt modelId="{804482E4-F2EA-433C-82D8-B55F61899626}">
      <dgm:prSet phldrT="[Text]" custT="1"/>
      <dgm:spPr/>
      <dgm:t>
        <a:bodyPr/>
        <a:lstStyle/>
        <a:p>
          <a:r>
            <a:rPr lang="en-US" sz="1600"/>
            <a:t>Approaches that engage participants and develop workforce skills and practice through the </a:t>
          </a:r>
          <a:r>
            <a:rPr lang="en-US" sz="1600" b="1"/>
            <a:t>use of the ten talk to me principles</a:t>
          </a:r>
        </a:p>
      </dgm:t>
    </dgm:pt>
    <dgm:pt modelId="{75B54886-DF8C-4E7F-B190-16347FF94085}" type="parTrans" cxnId="{824F7006-BCDE-41EF-9F5A-E9CD71BB06F7}">
      <dgm:prSet/>
      <dgm:spPr/>
      <dgm:t>
        <a:bodyPr/>
        <a:lstStyle/>
        <a:p>
          <a:endParaRPr lang="en-US" sz="1600"/>
        </a:p>
      </dgm:t>
    </dgm:pt>
    <dgm:pt modelId="{76014FC6-D4F6-4C4A-AEC1-375B3D0511B1}" type="sibTrans" cxnId="{824F7006-BCDE-41EF-9F5A-E9CD71BB06F7}">
      <dgm:prSet/>
      <dgm:spPr/>
      <dgm:t>
        <a:bodyPr/>
        <a:lstStyle/>
        <a:p>
          <a:endParaRPr lang="en-US" sz="1600"/>
        </a:p>
      </dgm:t>
    </dgm:pt>
    <dgm:pt modelId="{F748AA74-B426-4D1B-8CC9-CB992DEBFD72}">
      <dgm:prSet phldrT="[Text]" custT="1"/>
      <dgm:spPr/>
      <dgm:t>
        <a:bodyPr anchor="ctr" anchorCtr="0"/>
        <a:lstStyle/>
        <a:p>
          <a:r>
            <a:rPr lang="en-US" sz="1600"/>
            <a:t>Explicit focus upon attaining </a:t>
          </a:r>
          <a:r>
            <a:rPr lang="en-US" sz="1600" b="1"/>
            <a:t>sustainability</a:t>
          </a:r>
          <a:r>
            <a:rPr lang="en-US" sz="1600"/>
            <a:t> through:</a:t>
          </a:r>
        </a:p>
      </dgm:t>
    </dgm:pt>
    <dgm:pt modelId="{F099DB3D-9833-4420-860E-D21CDAA37FD1}" type="parTrans" cxnId="{D29DE049-60F9-4210-9D4D-2982BABABC75}">
      <dgm:prSet/>
      <dgm:spPr/>
      <dgm:t>
        <a:bodyPr/>
        <a:lstStyle/>
        <a:p>
          <a:endParaRPr lang="en-US" sz="1600"/>
        </a:p>
      </dgm:t>
    </dgm:pt>
    <dgm:pt modelId="{864F8175-6BCC-4875-91C2-F49963A59E75}" type="sibTrans" cxnId="{D29DE049-60F9-4210-9D4D-2982BABABC75}">
      <dgm:prSet/>
      <dgm:spPr/>
      <dgm:t>
        <a:bodyPr/>
        <a:lstStyle/>
        <a:p>
          <a:endParaRPr lang="en-US" sz="1600"/>
        </a:p>
      </dgm:t>
    </dgm:pt>
    <dgm:pt modelId="{4BB9A5A1-828A-481E-91CB-B4D8A525EE52}">
      <dgm:prSet phldrT="[Text]" custT="1"/>
      <dgm:spPr/>
      <dgm:t>
        <a:bodyPr anchor="ctr" anchorCtr="0"/>
        <a:lstStyle/>
        <a:p>
          <a:r>
            <a:rPr lang="en-US" sz="1600"/>
            <a:t>Building the foundations for participants to </a:t>
          </a:r>
          <a:r>
            <a:rPr lang="en-US" sz="1600" b="1"/>
            <a:t>remain active post-GOGA</a:t>
          </a:r>
        </a:p>
      </dgm:t>
    </dgm:pt>
    <dgm:pt modelId="{C14BED51-3D9C-4E96-8DD2-E5E90656A84B}" type="parTrans" cxnId="{B4609874-8498-4FA4-A516-A35AEBBF9A6B}">
      <dgm:prSet/>
      <dgm:spPr/>
      <dgm:t>
        <a:bodyPr/>
        <a:lstStyle/>
        <a:p>
          <a:endParaRPr lang="en-US" sz="1600"/>
        </a:p>
      </dgm:t>
    </dgm:pt>
    <dgm:pt modelId="{F883F111-69B7-46E9-8616-6468246E884B}" type="sibTrans" cxnId="{B4609874-8498-4FA4-A516-A35AEBBF9A6B}">
      <dgm:prSet/>
      <dgm:spPr/>
      <dgm:t>
        <a:bodyPr/>
        <a:lstStyle/>
        <a:p>
          <a:endParaRPr lang="en-US" sz="1600"/>
        </a:p>
      </dgm:t>
    </dgm:pt>
    <dgm:pt modelId="{2694DB9E-B727-4862-92BB-96875CAF5BED}">
      <dgm:prSet phldrT="[Text]" custT="1"/>
      <dgm:spPr/>
      <dgm:t>
        <a:bodyPr anchor="ctr" anchorCtr="0"/>
        <a:lstStyle/>
        <a:p>
          <a:r>
            <a:rPr lang="en-US" sz="1600" b="1"/>
            <a:t>Engagement</a:t>
          </a:r>
          <a:r>
            <a:rPr lang="en-US" sz="1600"/>
            <a:t> approaches shaped by participant needs</a:t>
          </a:r>
        </a:p>
      </dgm:t>
    </dgm:pt>
    <dgm:pt modelId="{BE02A35A-DDBD-4962-8726-55B18D5BB36B}" type="parTrans" cxnId="{50C5481A-778A-44FF-8B5E-29343B0FFEEB}">
      <dgm:prSet/>
      <dgm:spPr/>
      <dgm:t>
        <a:bodyPr/>
        <a:lstStyle/>
        <a:p>
          <a:endParaRPr lang="en-US" sz="1600"/>
        </a:p>
      </dgm:t>
    </dgm:pt>
    <dgm:pt modelId="{3DD83B2E-45AD-4E11-8E99-86F9DC2D6046}" type="sibTrans" cxnId="{50C5481A-778A-44FF-8B5E-29343B0FFEEB}">
      <dgm:prSet/>
      <dgm:spPr/>
      <dgm:t>
        <a:bodyPr/>
        <a:lstStyle/>
        <a:p>
          <a:endParaRPr lang="en-US" sz="1600"/>
        </a:p>
      </dgm:t>
    </dgm:pt>
    <dgm:pt modelId="{C24CEFCD-3AE4-49E1-96E5-FE51DCADB896}">
      <dgm:prSet phldrT="[Text]" custT="1"/>
      <dgm:spPr/>
      <dgm:t>
        <a:bodyPr anchor="ctr" anchorCtr="0"/>
        <a:lstStyle/>
        <a:p>
          <a:r>
            <a:rPr lang="en-US" sz="1600"/>
            <a:t>A </a:t>
          </a:r>
          <a:r>
            <a:rPr lang="en-US" sz="1600" b="1"/>
            <a:t>consistent and effective marketing approach </a:t>
          </a:r>
          <a:r>
            <a:rPr lang="en-US" sz="1600"/>
            <a:t>that's participant relevant</a:t>
          </a:r>
        </a:p>
      </dgm:t>
    </dgm:pt>
    <dgm:pt modelId="{C4D92217-E78C-4E24-A587-3ABFD08C7A26}" type="parTrans" cxnId="{D7233A95-16A5-4C93-9BA0-B916D3DA9968}">
      <dgm:prSet/>
      <dgm:spPr/>
      <dgm:t>
        <a:bodyPr/>
        <a:lstStyle/>
        <a:p>
          <a:endParaRPr lang="en-US" sz="1600"/>
        </a:p>
      </dgm:t>
    </dgm:pt>
    <dgm:pt modelId="{20D581B9-7DDD-403E-9DF2-5BE719FD31BE}" type="sibTrans" cxnId="{D7233A95-16A5-4C93-9BA0-B916D3DA9968}">
      <dgm:prSet/>
      <dgm:spPr/>
      <dgm:t>
        <a:bodyPr/>
        <a:lstStyle/>
        <a:p>
          <a:endParaRPr lang="en-US" sz="1600"/>
        </a:p>
      </dgm:t>
    </dgm:pt>
    <dgm:pt modelId="{08462D1C-7DFD-4485-BFD2-230000C0F5A8}">
      <dgm:prSet phldrT="[Text]" custT="1"/>
      <dgm:spPr/>
      <dgm:t>
        <a:bodyPr anchor="ctr" anchorCtr="0"/>
        <a:lstStyle/>
        <a:p>
          <a:r>
            <a:rPr lang="en-US" sz="1600"/>
            <a:t>Deliberately developing </a:t>
          </a:r>
          <a:r>
            <a:rPr lang="en-US" sz="1600" b="1"/>
            <a:t>inclusive local delivery systems and practice</a:t>
          </a:r>
        </a:p>
      </dgm:t>
    </dgm:pt>
    <dgm:pt modelId="{903CA1CF-F895-4228-BCF9-56B2E62F3BE8}" type="parTrans" cxnId="{75C8D7C4-10AB-414C-A598-0A1C775EECD3}">
      <dgm:prSet/>
      <dgm:spPr/>
      <dgm:t>
        <a:bodyPr/>
        <a:lstStyle/>
        <a:p>
          <a:endParaRPr lang="en-US" sz="1600"/>
        </a:p>
      </dgm:t>
    </dgm:pt>
    <dgm:pt modelId="{9BE95F35-C1AF-40F6-8348-9756D6206A00}" type="sibTrans" cxnId="{75C8D7C4-10AB-414C-A598-0A1C775EECD3}">
      <dgm:prSet/>
      <dgm:spPr/>
      <dgm:t>
        <a:bodyPr/>
        <a:lstStyle/>
        <a:p>
          <a:endParaRPr lang="en-US" sz="1600"/>
        </a:p>
      </dgm:t>
    </dgm:pt>
    <dgm:pt modelId="{49EDFB9D-87C8-4FC0-9DD3-3F2AE1A1634E}">
      <dgm:prSet phldrT="[Text]" custT="1"/>
      <dgm:spPr/>
      <dgm:t>
        <a:bodyPr anchor="ctr" anchorCtr="0"/>
        <a:lstStyle/>
        <a:p>
          <a:r>
            <a:rPr lang="en-US" sz="1600"/>
            <a:t>Ensuring the </a:t>
          </a:r>
          <a:r>
            <a:rPr lang="en-US" sz="1600" b="1"/>
            <a:t>transfer of learning </a:t>
          </a:r>
          <a:r>
            <a:rPr lang="en-US" sz="1600"/>
            <a:t>within, and beyond, programme partners</a:t>
          </a:r>
        </a:p>
      </dgm:t>
    </dgm:pt>
    <dgm:pt modelId="{5DD0F0B4-2C8F-4BFA-BCC4-D495A441E184}" type="parTrans" cxnId="{9B199049-F9D4-48C1-B4AC-C7247649AF78}">
      <dgm:prSet/>
      <dgm:spPr/>
      <dgm:t>
        <a:bodyPr/>
        <a:lstStyle/>
        <a:p>
          <a:endParaRPr lang="en-US" sz="1600"/>
        </a:p>
      </dgm:t>
    </dgm:pt>
    <dgm:pt modelId="{7E73A1D7-E89D-4C4F-8400-D922A4E07001}" type="sibTrans" cxnId="{9B199049-F9D4-48C1-B4AC-C7247649AF78}">
      <dgm:prSet/>
      <dgm:spPr/>
      <dgm:t>
        <a:bodyPr/>
        <a:lstStyle/>
        <a:p>
          <a:endParaRPr lang="en-US" sz="1600"/>
        </a:p>
      </dgm:t>
    </dgm:pt>
    <dgm:pt modelId="{61FF7CC6-D13F-4109-AE29-0F0E337C6978}" type="pres">
      <dgm:prSet presAssocID="{2903B827-14C5-4A31-A217-2DCAF44A3F85}" presName="Name0" presStyleCnt="0">
        <dgm:presLayoutVars>
          <dgm:chMax val="7"/>
          <dgm:chPref val="7"/>
          <dgm:dir/>
        </dgm:presLayoutVars>
      </dgm:prSet>
      <dgm:spPr/>
    </dgm:pt>
    <dgm:pt modelId="{9581EEEB-CCC1-429E-A776-D22CDE6C9589}" type="pres">
      <dgm:prSet presAssocID="{2903B827-14C5-4A31-A217-2DCAF44A3F85}" presName="Name1" presStyleCnt="0"/>
      <dgm:spPr/>
    </dgm:pt>
    <dgm:pt modelId="{CA8A508A-544C-40EA-9B27-A85B395C3256}" type="pres">
      <dgm:prSet presAssocID="{2903B827-14C5-4A31-A217-2DCAF44A3F85}" presName="cycle" presStyleCnt="0"/>
      <dgm:spPr/>
    </dgm:pt>
    <dgm:pt modelId="{70A71BF6-C61A-4D69-8D92-83BB2BECE81D}" type="pres">
      <dgm:prSet presAssocID="{2903B827-14C5-4A31-A217-2DCAF44A3F85}" presName="srcNode" presStyleLbl="node1" presStyleIdx="0" presStyleCnt="4"/>
      <dgm:spPr/>
    </dgm:pt>
    <dgm:pt modelId="{27B93587-9670-4F82-AACA-3923B1A2A3C5}" type="pres">
      <dgm:prSet presAssocID="{2903B827-14C5-4A31-A217-2DCAF44A3F85}" presName="conn" presStyleLbl="parChTrans1D2" presStyleIdx="0" presStyleCnt="1"/>
      <dgm:spPr/>
    </dgm:pt>
    <dgm:pt modelId="{691E1296-9978-4F5C-9A59-4E5E863B7583}" type="pres">
      <dgm:prSet presAssocID="{2903B827-14C5-4A31-A217-2DCAF44A3F85}" presName="extraNode" presStyleLbl="node1" presStyleIdx="0" presStyleCnt="4"/>
      <dgm:spPr/>
    </dgm:pt>
    <dgm:pt modelId="{2048D038-F07B-4314-8884-F852BED9A7A9}" type="pres">
      <dgm:prSet presAssocID="{2903B827-14C5-4A31-A217-2DCAF44A3F85}" presName="dstNode" presStyleLbl="node1" presStyleIdx="0" presStyleCnt="4"/>
      <dgm:spPr/>
    </dgm:pt>
    <dgm:pt modelId="{44BD5ECA-7D41-4713-9F9F-8CA763217EB9}" type="pres">
      <dgm:prSet presAssocID="{3525473C-367F-473F-82A6-78BB6A4385FE}" presName="text_1" presStyleLbl="node1" presStyleIdx="0" presStyleCnt="4" custScaleY="130732">
        <dgm:presLayoutVars>
          <dgm:bulletEnabled val="1"/>
        </dgm:presLayoutVars>
      </dgm:prSet>
      <dgm:spPr/>
    </dgm:pt>
    <dgm:pt modelId="{A095E2D2-103E-42B2-9A53-404E2436C38B}" type="pres">
      <dgm:prSet presAssocID="{3525473C-367F-473F-82A6-78BB6A4385FE}" presName="accent_1" presStyleCnt="0"/>
      <dgm:spPr/>
    </dgm:pt>
    <dgm:pt modelId="{0AEE50A6-4C4A-46D6-92D4-B39B0014D105}" type="pres">
      <dgm:prSet presAssocID="{3525473C-367F-473F-82A6-78BB6A4385FE}" presName="accentRepeatNode" presStyleLbl="solidFgAcc1" presStyleIdx="0" presStyleCnt="4" custScaleY="96441"/>
      <dgm:spPr/>
    </dgm:pt>
    <dgm:pt modelId="{F2858948-2D86-4F3C-AC5A-40D15275616D}" type="pres">
      <dgm:prSet presAssocID="{450D2BFE-EB7D-474D-A428-A30F0852C331}" presName="text_2" presStyleLbl="node1" presStyleIdx="1" presStyleCnt="4" custScaleY="104624">
        <dgm:presLayoutVars>
          <dgm:bulletEnabled val="1"/>
        </dgm:presLayoutVars>
      </dgm:prSet>
      <dgm:spPr/>
    </dgm:pt>
    <dgm:pt modelId="{F4328CC3-AC00-417F-A354-581099694A99}" type="pres">
      <dgm:prSet presAssocID="{450D2BFE-EB7D-474D-A428-A30F0852C331}" presName="accent_2" presStyleCnt="0"/>
      <dgm:spPr/>
    </dgm:pt>
    <dgm:pt modelId="{13CB31B5-923F-4FF3-8495-920AB2EE6478}" type="pres">
      <dgm:prSet presAssocID="{450D2BFE-EB7D-474D-A428-A30F0852C331}" presName="accentRepeatNode" presStyleLbl="solidFgAcc1" presStyleIdx="1" presStyleCnt="4"/>
      <dgm:spPr>
        <a:solidFill>
          <a:schemeClr val="bg1"/>
        </a:solidFill>
      </dgm:spPr>
    </dgm:pt>
    <dgm:pt modelId="{EB96FC18-8C44-4B69-BA60-3FDE7E29E884}" type="pres">
      <dgm:prSet presAssocID="{804482E4-F2EA-433C-82D8-B55F61899626}" presName="text_3" presStyleLbl="node1" presStyleIdx="2" presStyleCnt="4" custScaleY="117358">
        <dgm:presLayoutVars>
          <dgm:bulletEnabled val="1"/>
        </dgm:presLayoutVars>
      </dgm:prSet>
      <dgm:spPr/>
    </dgm:pt>
    <dgm:pt modelId="{594EEAD5-F4B9-4049-B3A4-9634125F7638}" type="pres">
      <dgm:prSet presAssocID="{804482E4-F2EA-433C-82D8-B55F61899626}" presName="accent_3" presStyleCnt="0"/>
      <dgm:spPr/>
    </dgm:pt>
    <dgm:pt modelId="{B0988D9D-9610-4EFA-A1FB-A96B5071417F}" type="pres">
      <dgm:prSet presAssocID="{804482E4-F2EA-433C-82D8-B55F61899626}" presName="accentRepeatNode" presStyleLbl="solidFgAcc1" presStyleIdx="2" presStyleCnt="4"/>
      <dgm:spPr/>
    </dgm:pt>
    <dgm:pt modelId="{AF984CF5-27D2-4DC2-BBDE-A2AD3D0FA88D}" type="pres">
      <dgm:prSet presAssocID="{F748AA74-B426-4D1B-8CC9-CB992DEBFD72}" presName="text_4" presStyleLbl="node1" presStyleIdx="3" presStyleCnt="4" custScaleY="123404">
        <dgm:presLayoutVars>
          <dgm:bulletEnabled val="1"/>
        </dgm:presLayoutVars>
      </dgm:prSet>
      <dgm:spPr/>
    </dgm:pt>
    <dgm:pt modelId="{101174CC-14DE-4D02-815F-36699FCBE7EF}" type="pres">
      <dgm:prSet presAssocID="{F748AA74-B426-4D1B-8CC9-CB992DEBFD72}" presName="accent_4" presStyleCnt="0"/>
      <dgm:spPr/>
    </dgm:pt>
    <dgm:pt modelId="{39055DD8-56A6-46D5-9FF6-451589BF85B6}" type="pres">
      <dgm:prSet presAssocID="{F748AA74-B426-4D1B-8CC9-CB992DEBFD72}" presName="accentRepeatNode" presStyleLbl="solidFgAcc1" presStyleIdx="3" presStyleCnt="4"/>
      <dgm:spPr/>
    </dgm:pt>
  </dgm:ptLst>
  <dgm:cxnLst>
    <dgm:cxn modelId="{824F7006-BCDE-41EF-9F5A-E9CD71BB06F7}" srcId="{2903B827-14C5-4A31-A217-2DCAF44A3F85}" destId="{804482E4-F2EA-433C-82D8-B55F61899626}" srcOrd="2" destOrd="0" parTransId="{75B54886-DF8C-4E7F-B190-16347FF94085}" sibTransId="{76014FC6-D4F6-4C4A-AEC1-375B3D0511B1}"/>
    <dgm:cxn modelId="{50C5481A-778A-44FF-8B5E-29343B0FFEEB}" srcId="{3525473C-367F-473F-82A6-78BB6A4385FE}" destId="{2694DB9E-B727-4862-92BB-96875CAF5BED}" srcOrd="1" destOrd="0" parTransId="{BE02A35A-DDBD-4962-8726-55B18D5BB36B}" sibTransId="{3DD83B2E-45AD-4E11-8E99-86F9DC2D6046}"/>
    <dgm:cxn modelId="{3733661C-E41F-41E2-8368-F7BBD727EEA1}" srcId="{2903B827-14C5-4A31-A217-2DCAF44A3F85}" destId="{3525473C-367F-473F-82A6-78BB6A4385FE}" srcOrd="0" destOrd="0" parTransId="{D5523E42-DF91-477C-9624-3F05453916EB}" sibTransId="{23C5E186-6B50-4701-B2ED-53E344948A62}"/>
    <dgm:cxn modelId="{3DC00A28-2EAE-4736-9C44-151065EE97C9}" type="presOf" srcId="{49EDFB9D-87C8-4FC0-9DD3-3F2AE1A1634E}" destId="{AF984CF5-27D2-4DC2-BBDE-A2AD3D0FA88D}" srcOrd="0" destOrd="3" presId="urn:microsoft.com/office/officeart/2008/layout/VerticalCurvedList"/>
    <dgm:cxn modelId="{0A0C992C-3DA2-448E-8832-30C0D49E3392}" type="presOf" srcId="{2694DB9E-B727-4862-92BB-96875CAF5BED}" destId="{44BD5ECA-7D41-4713-9F9F-8CA763217EB9}" srcOrd="0" destOrd="2" presId="urn:microsoft.com/office/officeart/2008/layout/VerticalCurvedList"/>
    <dgm:cxn modelId="{3049A02D-E6AF-4B8D-8391-253C8C80F86D}" type="presOf" srcId="{450D2BFE-EB7D-474D-A428-A30F0852C331}" destId="{F2858948-2D86-4F3C-AC5A-40D15275616D}" srcOrd="0" destOrd="0" presId="urn:microsoft.com/office/officeart/2008/layout/VerticalCurvedList"/>
    <dgm:cxn modelId="{F247E75F-3B99-4E97-92AB-359D50D57CAE}" type="presOf" srcId="{F748AA74-B426-4D1B-8CC9-CB992DEBFD72}" destId="{AF984CF5-27D2-4DC2-BBDE-A2AD3D0FA88D}" srcOrd="0" destOrd="0" presId="urn:microsoft.com/office/officeart/2008/layout/VerticalCurvedList"/>
    <dgm:cxn modelId="{BDD58341-F116-4561-A00A-F30CDA7058CD}" type="presOf" srcId="{5126950D-37CA-4EAB-AD9A-473B6BBA1F33}" destId="{44BD5ECA-7D41-4713-9F9F-8CA763217EB9}" srcOrd="0" destOrd="1" presId="urn:microsoft.com/office/officeart/2008/layout/VerticalCurvedList"/>
    <dgm:cxn modelId="{A0694A42-5F0D-4F86-93C8-1E432D9A53AC}" type="presOf" srcId="{4BB9A5A1-828A-481E-91CB-B4D8A525EE52}" destId="{AF984CF5-27D2-4DC2-BBDE-A2AD3D0FA88D}" srcOrd="0" destOrd="1" presId="urn:microsoft.com/office/officeart/2008/layout/VerticalCurvedList"/>
    <dgm:cxn modelId="{9B199049-F9D4-48C1-B4AC-C7247649AF78}" srcId="{F748AA74-B426-4D1B-8CC9-CB992DEBFD72}" destId="{49EDFB9D-87C8-4FC0-9DD3-3F2AE1A1634E}" srcOrd="2" destOrd="0" parTransId="{5DD0F0B4-2C8F-4BFA-BCC4-D495A441E184}" sibTransId="{7E73A1D7-E89D-4C4F-8400-D922A4E07001}"/>
    <dgm:cxn modelId="{D29DE049-60F9-4210-9D4D-2982BABABC75}" srcId="{2903B827-14C5-4A31-A217-2DCAF44A3F85}" destId="{F748AA74-B426-4D1B-8CC9-CB992DEBFD72}" srcOrd="3" destOrd="0" parTransId="{F099DB3D-9833-4420-860E-D21CDAA37FD1}" sibTransId="{864F8175-6BCC-4875-91C2-F49963A59E75}"/>
    <dgm:cxn modelId="{30EB116C-8AF0-4CEE-BF70-49427CF83EBF}" type="presOf" srcId="{C24CEFCD-3AE4-49E1-96E5-FE51DCADB896}" destId="{44BD5ECA-7D41-4713-9F9F-8CA763217EB9}" srcOrd="0" destOrd="3" presId="urn:microsoft.com/office/officeart/2008/layout/VerticalCurvedList"/>
    <dgm:cxn modelId="{B4609874-8498-4FA4-A516-A35AEBBF9A6B}" srcId="{F748AA74-B426-4D1B-8CC9-CB992DEBFD72}" destId="{4BB9A5A1-828A-481E-91CB-B4D8A525EE52}" srcOrd="0" destOrd="0" parTransId="{C14BED51-3D9C-4E96-8DD2-E5E90656A84B}" sibTransId="{F883F111-69B7-46E9-8616-6468246E884B}"/>
    <dgm:cxn modelId="{76D7C77B-4459-4A39-9F64-B37059095364}" type="presOf" srcId="{3525473C-367F-473F-82A6-78BB6A4385FE}" destId="{44BD5ECA-7D41-4713-9F9F-8CA763217EB9}" srcOrd="0" destOrd="0" presId="urn:microsoft.com/office/officeart/2008/layout/VerticalCurvedList"/>
    <dgm:cxn modelId="{CF9C1284-FBAD-4448-9795-59469352E08D}" type="presOf" srcId="{08462D1C-7DFD-4485-BFD2-230000C0F5A8}" destId="{AF984CF5-27D2-4DC2-BBDE-A2AD3D0FA88D}" srcOrd="0" destOrd="2" presId="urn:microsoft.com/office/officeart/2008/layout/VerticalCurvedList"/>
    <dgm:cxn modelId="{97571292-D963-46C6-8EE8-BDEDF2805C74}" type="presOf" srcId="{8441C8B4-F27F-47A9-8474-015301E432A0}" destId="{27B93587-9670-4F82-AACA-3923B1A2A3C5}" srcOrd="0" destOrd="0" presId="urn:microsoft.com/office/officeart/2008/layout/VerticalCurvedList"/>
    <dgm:cxn modelId="{D7233A95-16A5-4C93-9BA0-B916D3DA9968}" srcId="{3525473C-367F-473F-82A6-78BB6A4385FE}" destId="{C24CEFCD-3AE4-49E1-96E5-FE51DCADB896}" srcOrd="2" destOrd="0" parTransId="{C4D92217-E78C-4E24-A587-3ABFD08C7A26}" sibTransId="{20D581B9-7DDD-403E-9DF2-5BE719FD31BE}"/>
    <dgm:cxn modelId="{1E242EBE-1237-48BE-B16C-7001CD116BC8}" srcId="{2903B827-14C5-4A31-A217-2DCAF44A3F85}" destId="{450D2BFE-EB7D-474D-A428-A30F0852C331}" srcOrd="1" destOrd="0" parTransId="{08753669-96FE-4AC0-8193-A4F84C1C4947}" sibTransId="{C1D26ACA-129D-42A6-939E-678B3211F2E7}"/>
    <dgm:cxn modelId="{75C8D7C4-10AB-414C-A598-0A1C775EECD3}" srcId="{F748AA74-B426-4D1B-8CC9-CB992DEBFD72}" destId="{08462D1C-7DFD-4485-BFD2-230000C0F5A8}" srcOrd="1" destOrd="0" parTransId="{903CA1CF-F895-4228-BCF9-56B2E62F3BE8}" sibTransId="{9BE95F35-C1AF-40F6-8348-9756D6206A00}"/>
    <dgm:cxn modelId="{BC6AA7DF-FF6D-411E-A6D9-CA8A3B5E19AD}" type="presOf" srcId="{2903B827-14C5-4A31-A217-2DCAF44A3F85}" destId="{61FF7CC6-D13F-4109-AE29-0F0E337C6978}" srcOrd="0" destOrd="0" presId="urn:microsoft.com/office/officeart/2008/layout/VerticalCurvedList"/>
    <dgm:cxn modelId="{D64D30F0-7F0A-4C72-BD72-5381939277AA}" srcId="{3525473C-367F-473F-82A6-78BB6A4385FE}" destId="{5126950D-37CA-4EAB-AD9A-473B6BBA1F33}" srcOrd="0" destOrd="0" parTransId="{80C903C4-2557-43CA-8B61-1AC50B55C586}" sibTransId="{8441C8B4-F27F-47A9-8474-015301E432A0}"/>
    <dgm:cxn modelId="{9F0AC1F9-225D-4B5B-90F7-6E4F83DED29B}" type="presOf" srcId="{804482E4-F2EA-433C-82D8-B55F61899626}" destId="{EB96FC18-8C44-4B69-BA60-3FDE7E29E884}" srcOrd="0" destOrd="0" presId="urn:microsoft.com/office/officeart/2008/layout/VerticalCurvedList"/>
    <dgm:cxn modelId="{0C8C1430-F83F-495E-ABFC-E431EF315D50}" type="presParOf" srcId="{61FF7CC6-D13F-4109-AE29-0F0E337C6978}" destId="{9581EEEB-CCC1-429E-A776-D22CDE6C9589}" srcOrd="0" destOrd="0" presId="urn:microsoft.com/office/officeart/2008/layout/VerticalCurvedList"/>
    <dgm:cxn modelId="{C5998F90-EBC4-4870-90D9-F84B3E329B77}" type="presParOf" srcId="{9581EEEB-CCC1-429E-A776-D22CDE6C9589}" destId="{CA8A508A-544C-40EA-9B27-A85B395C3256}" srcOrd="0" destOrd="0" presId="urn:microsoft.com/office/officeart/2008/layout/VerticalCurvedList"/>
    <dgm:cxn modelId="{D5D6F92C-3698-4CF1-9171-22AA0BB5A02E}" type="presParOf" srcId="{CA8A508A-544C-40EA-9B27-A85B395C3256}" destId="{70A71BF6-C61A-4D69-8D92-83BB2BECE81D}" srcOrd="0" destOrd="0" presId="urn:microsoft.com/office/officeart/2008/layout/VerticalCurvedList"/>
    <dgm:cxn modelId="{9620A2EB-58D9-4877-B33F-44F9ECA29618}" type="presParOf" srcId="{CA8A508A-544C-40EA-9B27-A85B395C3256}" destId="{27B93587-9670-4F82-AACA-3923B1A2A3C5}" srcOrd="1" destOrd="0" presId="urn:microsoft.com/office/officeart/2008/layout/VerticalCurvedList"/>
    <dgm:cxn modelId="{49AE7E84-6010-4A9C-BC09-1BA91B2FC3DB}" type="presParOf" srcId="{CA8A508A-544C-40EA-9B27-A85B395C3256}" destId="{691E1296-9978-4F5C-9A59-4E5E863B7583}" srcOrd="2" destOrd="0" presId="urn:microsoft.com/office/officeart/2008/layout/VerticalCurvedList"/>
    <dgm:cxn modelId="{B42C4CC0-CBE4-4972-B8E6-645484AF0033}" type="presParOf" srcId="{CA8A508A-544C-40EA-9B27-A85B395C3256}" destId="{2048D038-F07B-4314-8884-F852BED9A7A9}" srcOrd="3" destOrd="0" presId="urn:microsoft.com/office/officeart/2008/layout/VerticalCurvedList"/>
    <dgm:cxn modelId="{552FA077-C326-497C-842E-A24B80FF1FBB}" type="presParOf" srcId="{9581EEEB-CCC1-429E-A776-D22CDE6C9589}" destId="{44BD5ECA-7D41-4713-9F9F-8CA763217EB9}" srcOrd="1" destOrd="0" presId="urn:microsoft.com/office/officeart/2008/layout/VerticalCurvedList"/>
    <dgm:cxn modelId="{95BDF3B9-2D41-414B-804F-BB200255C2F5}" type="presParOf" srcId="{9581EEEB-CCC1-429E-A776-D22CDE6C9589}" destId="{A095E2D2-103E-42B2-9A53-404E2436C38B}" srcOrd="2" destOrd="0" presId="urn:microsoft.com/office/officeart/2008/layout/VerticalCurvedList"/>
    <dgm:cxn modelId="{ED23AAD7-054D-48A3-BCE6-07561BF26859}" type="presParOf" srcId="{A095E2D2-103E-42B2-9A53-404E2436C38B}" destId="{0AEE50A6-4C4A-46D6-92D4-B39B0014D105}" srcOrd="0" destOrd="0" presId="urn:microsoft.com/office/officeart/2008/layout/VerticalCurvedList"/>
    <dgm:cxn modelId="{B1668200-DE5D-4C5D-AAD3-21967AC9C2B4}" type="presParOf" srcId="{9581EEEB-CCC1-429E-A776-D22CDE6C9589}" destId="{F2858948-2D86-4F3C-AC5A-40D15275616D}" srcOrd="3" destOrd="0" presId="urn:microsoft.com/office/officeart/2008/layout/VerticalCurvedList"/>
    <dgm:cxn modelId="{AFBEA5D7-A17C-4D3A-863F-FE9A5111AF9C}" type="presParOf" srcId="{9581EEEB-CCC1-429E-A776-D22CDE6C9589}" destId="{F4328CC3-AC00-417F-A354-581099694A99}" srcOrd="4" destOrd="0" presId="urn:microsoft.com/office/officeart/2008/layout/VerticalCurvedList"/>
    <dgm:cxn modelId="{E4CE8DF9-F88D-4393-A832-BCB251D3BD56}" type="presParOf" srcId="{F4328CC3-AC00-417F-A354-581099694A99}" destId="{13CB31B5-923F-4FF3-8495-920AB2EE6478}" srcOrd="0" destOrd="0" presId="urn:microsoft.com/office/officeart/2008/layout/VerticalCurvedList"/>
    <dgm:cxn modelId="{C56A2E4A-7579-4201-8E1D-0E30013DD6E9}" type="presParOf" srcId="{9581EEEB-CCC1-429E-A776-D22CDE6C9589}" destId="{EB96FC18-8C44-4B69-BA60-3FDE7E29E884}" srcOrd="5" destOrd="0" presId="urn:microsoft.com/office/officeart/2008/layout/VerticalCurvedList"/>
    <dgm:cxn modelId="{07FA8067-748F-43A9-829B-8870AC26CAB0}" type="presParOf" srcId="{9581EEEB-CCC1-429E-A776-D22CDE6C9589}" destId="{594EEAD5-F4B9-4049-B3A4-9634125F7638}" srcOrd="6" destOrd="0" presId="urn:microsoft.com/office/officeart/2008/layout/VerticalCurvedList"/>
    <dgm:cxn modelId="{8F10519F-CA2C-433D-9354-072662CE0002}" type="presParOf" srcId="{594EEAD5-F4B9-4049-B3A4-9634125F7638}" destId="{B0988D9D-9610-4EFA-A1FB-A96B5071417F}" srcOrd="0" destOrd="0" presId="urn:microsoft.com/office/officeart/2008/layout/VerticalCurvedList"/>
    <dgm:cxn modelId="{B5CB6B37-FB41-45D5-9291-F3440D04B362}" type="presParOf" srcId="{9581EEEB-CCC1-429E-A776-D22CDE6C9589}" destId="{AF984CF5-27D2-4DC2-BBDE-A2AD3D0FA88D}" srcOrd="7" destOrd="0" presId="urn:microsoft.com/office/officeart/2008/layout/VerticalCurvedList"/>
    <dgm:cxn modelId="{40A8C06B-E4D5-492C-9AF3-8E3C7C56BB40}" type="presParOf" srcId="{9581EEEB-CCC1-429E-A776-D22CDE6C9589}" destId="{101174CC-14DE-4D02-815F-36699FCBE7EF}" srcOrd="8" destOrd="0" presId="urn:microsoft.com/office/officeart/2008/layout/VerticalCurvedList"/>
    <dgm:cxn modelId="{910EF412-3EF6-4FD2-B73F-058A1FA4783F}" type="presParOf" srcId="{101174CC-14DE-4D02-815F-36699FCBE7EF}" destId="{39055DD8-56A6-46D5-9FF6-451589BF85B6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CBFFB8-9C04-4FEF-BACC-72B0912F5076}" type="doc">
      <dgm:prSet loTypeId="urn:microsoft.com/office/officeart/2005/8/layout/bProcess4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5AD42E7-7B78-4A62-A6A5-5F73F9A4E437}">
      <dgm:prSet phldrT="[Text]" custT="1"/>
      <dgm:spPr/>
      <dgm:t>
        <a:bodyPr/>
        <a:lstStyle/>
        <a:p>
          <a:r>
            <a:rPr lang="en-US" sz="1200"/>
            <a:t>Identify how delivery will ensure fun, socialising, and group connectivity             </a:t>
          </a:r>
          <a:r>
            <a:rPr lang="en-US" sz="1200" b="1"/>
            <a:t>Talk to Me Principles in Action:</a:t>
          </a:r>
          <a:r>
            <a:rPr lang="en-US" sz="1200"/>
            <a:t> My values; Reassure me; Welcome me.</a:t>
          </a:r>
        </a:p>
      </dgm:t>
    </dgm:pt>
    <dgm:pt modelId="{F31EED1C-665C-4F95-96C8-15BF86D5E59A}" type="parTrans" cxnId="{0AEC6CD9-25D8-4116-8687-457A5C8227FA}">
      <dgm:prSet/>
      <dgm:spPr/>
      <dgm:t>
        <a:bodyPr/>
        <a:lstStyle/>
        <a:p>
          <a:endParaRPr lang="en-US" sz="1200"/>
        </a:p>
      </dgm:t>
    </dgm:pt>
    <dgm:pt modelId="{B3834698-2297-463E-8061-AA1C1E772CAE}" type="sibTrans" cxnId="{0AEC6CD9-25D8-4116-8687-457A5C8227F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200"/>
        </a:p>
      </dgm:t>
    </dgm:pt>
    <dgm:pt modelId="{29696795-A683-4AF2-AD33-E372C9257789}">
      <dgm:prSet phldrT="[Text]" custT="1"/>
      <dgm:spPr/>
      <dgm:t>
        <a:bodyPr/>
        <a:lstStyle/>
        <a:p>
          <a:r>
            <a:rPr lang="en-US" sz="1200"/>
            <a:t>Identify ways to develop and co-produce an activity programme that always includes scaleable options and seeks ways of refreshing provision. </a:t>
          </a:r>
        </a:p>
        <a:p>
          <a:r>
            <a:rPr lang="en-US" sz="1200" b="1"/>
            <a:t>Talk to Me Principles in Action:</a:t>
          </a:r>
          <a:r>
            <a:rPr lang="en-US" sz="1200"/>
            <a:t> My values and Listen to Me.</a:t>
          </a:r>
        </a:p>
      </dgm:t>
    </dgm:pt>
    <dgm:pt modelId="{8B0E0005-B5F4-4E45-B8F4-825A7B6D5084}" type="parTrans" cxnId="{DAE66A38-112E-4A07-AB09-4BF526C3D352}">
      <dgm:prSet/>
      <dgm:spPr/>
      <dgm:t>
        <a:bodyPr/>
        <a:lstStyle/>
        <a:p>
          <a:endParaRPr lang="en-US" sz="1200"/>
        </a:p>
      </dgm:t>
    </dgm:pt>
    <dgm:pt modelId="{88CC5916-1BA7-45EA-903A-DD3A26A5FE6E}" type="sibTrans" cxnId="{DAE66A38-112E-4A07-AB09-4BF526C3D35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200"/>
        </a:p>
      </dgm:t>
    </dgm:pt>
    <dgm:pt modelId="{8C110436-4549-4E1A-B7E0-B81176A82169}">
      <dgm:prSet phldrT="[Text]" custT="1"/>
      <dgm:spPr/>
      <dgm:t>
        <a:bodyPr/>
        <a:lstStyle/>
        <a:p>
          <a:r>
            <a:rPr lang="en-US" sz="1200" dirty="0"/>
            <a:t>Be clear how inclusivity will be central to all delivery so that disabled people and non-disabled can be active together. </a:t>
          </a:r>
        </a:p>
        <a:p>
          <a:r>
            <a:rPr lang="en-US" sz="1200" b="1" dirty="0"/>
            <a:t>Talk to Me Principles in Action:</a:t>
          </a:r>
          <a:r>
            <a:rPr lang="en-US" sz="1200" dirty="0"/>
            <a:t> Include me,  and Reassure me.</a:t>
          </a:r>
        </a:p>
      </dgm:t>
    </dgm:pt>
    <dgm:pt modelId="{0F4BFA33-AC64-4527-B9FA-90DD46862D01}" type="parTrans" cxnId="{25839D61-9F0A-486A-9E4F-442BB45EC942}">
      <dgm:prSet/>
      <dgm:spPr/>
      <dgm:t>
        <a:bodyPr/>
        <a:lstStyle/>
        <a:p>
          <a:endParaRPr lang="en-US" sz="1200"/>
        </a:p>
      </dgm:t>
    </dgm:pt>
    <dgm:pt modelId="{4E104B77-8B6A-48E8-9343-2911D891C0C7}" type="sibTrans" cxnId="{25839D61-9F0A-486A-9E4F-442BB45EC94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200"/>
        </a:p>
      </dgm:t>
    </dgm:pt>
    <dgm:pt modelId="{3CEB55EF-593B-4C3A-A7B3-C132DC8060CA}">
      <dgm:prSet phldrT="[Text]" custT="1"/>
      <dgm:spPr/>
      <dgm:t>
        <a:bodyPr/>
        <a:lstStyle/>
        <a:p>
          <a:r>
            <a:rPr lang="en-US" sz="1200" dirty="0"/>
            <a:t>How will delivery ensure a friendly and welcoming approach every time they attend, and actively encourage them to return?</a:t>
          </a:r>
        </a:p>
        <a:p>
          <a:r>
            <a:rPr lang="en-US" sz="1200" b="1"/>
            <a:t>Talk to Me Principles in Action:</a:t>
          </a:r>
          <a:r>
            <a:rPr lang="en-US" sz="1200"/>
            <a:t> Include me,  and Welcome me.</a:t>
          </a:r>
        </a:p>
      </dgm:t>
    </dgm:pt>
    <dgm:pt modelId="{FCED3D1A-47A8-4D23-B597-50F15DA35A5E}" type="parTrans" cxnId="{6363C7EE-C535-4D38-83A0-FDA4DC1FA906}">
      <dgm:prSet/>
      <dgm:spPr/>
      <dgm:t>
        <a:bodyPr/>
        <a:lstStyle/>
        <a:p>
          <a:endParaRPr lang="en-US" sz="1200"/>
        </a:p>
      </dgm:t>
    </dgm:pt>
    <dgm:pt modelId="{EDF0FB5D-B611-48D0-8A91-18162941E251}" type="sibTrans" cxnId="{6363C7EE-C535-4D38-83A0-FDA4DC1FA90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200"/>
        </a:p>
      </dgm:t>
    </dgm:pt>
    <dgm:pt modelId="{74244E6F-D536-4D3B-9081-C9B9AEF7CB69}">
      <dgm:prSet phldrT="[Text]" custT="1"/>
      <dgm:spPr/>
      <dgm:t>
        <a:bodyPr/>
        <a:lstStyle/>
        <a:p>
          <a:r>
            <a:rPr lang="en-US" sz="1200" dirty="0"/>
            <a:t>Identify with participants 'safe', familiar 'local' settings where delivery might be hosted.  Identify how participants will access the setting. </a:t>
          </a:r>
        </a:p>
        <a:p>
          <a:r>
            <a:rPr lang="en-US" sz="1200" b="1" dirty="0"/>
            <a:t>Talk to Me Principles in Action:</a:t>
          </a:r>
          <a:r>
            <a:rPr lang="en-US" sz="1200" dirty="0"/>
            <a:t> My locality,  and Listen to me.</a:t>
          </a:r>
        </a:p>
      </dgm:t>
    </dgm:pt>
    <dgm:pt modelId="{2AF9C4FF-44ED-45E2-9D29-F28B13518D54}" type="parTrans" cxnId="{B1D5F6FC-B594-43D7-A763-AAF7944E6030}">
      <dgm:prSet/>
      <dgm:spPr/>
      <dgm:t>
        <a:bodyPr/>
        <a:lstStyle/>
        <a:p>
          <a:endParaRPr lang="en-US" sz="1200"/>
        </a:p>
      </dgm:t>
    </dgm:pt>
    <dgm:pt modelId="{C2497554-60C9-4A39-B5D0-4449D8821988}" type="sibTrans" cxnId="{B1D5F6FC-B594-43D7-A763-AAF7944E603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200"/>
        </a:p>
      </dgm:t>
    </dgm:pt>
    <dgm:pt modelId="{B01B0FA3-7669-4920-AF10-275D8B3D8D15}">
      <dgm:prSet phldrT="[Text]" custT="1"/>
      <dgm:spPr/>
      <dgm:t>
        <a:bodyPr/>
        <a:lstStyle/>
        <a:p>
          <a:r>
            <a:rPr lang="en-US" sz="1200"/>
            <a:t>Develop the activity programme to ensure it always offers the chance to participate with friends and family if desired.</a:t>
          </a:r>
        </a:p>
        <a:p>
          <a:r>
            <a:rPr lang="en-US" sz="1200" b="1"/>
            <a:t>Talk to Me Principles in Action:</a:t>
          </a:r>
          <a:r>
            <a:rPr lang="en-US" sz="1200"/>
            <a:t> My values and Reassure me.</a:t>
          </a:r>
        </a:p>
      </dgm:t>
    </dgm:pt>
    <dgm:pt modelId="{9DBFDB96-338B-4D60-8DC7-EF47BC409844}" type="parTrans" cxnId="{1E4FF701-ED6C-4AF3-84D1-8B439A4A2DB9}">
      <dgm:prSet/>
      <dgm:spPr/>
      <dgm:t>
        <a:bodyPr/>
        <a:lstStyle/>
        <a:p>
          <a:endParaRPr lang="en-US" sz="1200"/>
        </a:p>
      </dgm:t>
    </dgm:pt>
    <dgm:pt modelId="{F07538FE-0779-4C37-92D3-AE8FA6742C14}" type="sibTrans" cxnId="{1E4FF701-ED6C-4AF3-84D1-8B439A4A2DB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200"/>
        </a:p>
      </dgm:t>
    </dgm:pt>
    <dgm:pt modelId="{4C85BC4C-1DE0-4F1E-8DE3-631A6FD18AC2}">
      <dgm:prSet phldrT="[Text]" custT="1"/>
      <dgm:spPr/>
      <dgm:t>
        <a:bodyPr/>
        <a:lstStyle/>
        <a:p>
          <a:r>
            <a:rPr lang="en-US" sz="1200" dirty="0"/>
            <a:t>Identify how role models will be available to support participants to overcome their existing and emerging barriers to participation, particularly looking for those with lived experience. </a:t>
          </a:r>
        </a:p>
        <a:p>
          <a:r>
            <a:rPr lang="en-US" sz="1200" b="1" dirty="0"/>
            <a:t>Talk to Me Principles in Action: </a:t>
          </a:r>
          <a:r>
            <a:rPr lang="en-US" sz="1200" dirty="0"/>
            <a:t> Show me,  and Reassure me.</a:t>
          </a:r>
        </a:p>
      </dgm:t>
    </dgm:pt>
    <dgm:pt modelId="{DFDA99F4-F20D-4571-82C8-5E8576D857AC}" type="parTrans" cxnId="{666CE8CB-711F-42AB-8F5D-58782591895D}">
      <dgm:prSet/>
      <dgm:spPr/>
      <dgm:t>
        <a:bodyPr/>
        <a:lstStyle/>
        <a:p>
          <a:endParaRPr lang="en-US"/>
        </a:p>
      </dgm:t>
    </dgm:pt>
    <dgm:pt modelId="{35395ABB-BB32-45C3-A602-18466B330D63}" type="sibTrans" cxnId="{666CE8CB-711F-42AB-8F5D-58782591895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DE48CA9-F7B7-4623-B648-7D08A9353144}">
      <dgm:prSet phldrT="[Text]" custT="1"/>
      <dgm:spPr/>
      <dgm:t>
        <a:bodyPr/>
        <a:lstStyle/>
        <a:p>
          <a:r>
            <a:rPr lang="en-US" sz="1200"/>
            <a:t>Develop ongoing consultation mechansims so participants feel listened to, and have control over activity options, and the speed at which they engage and progress. </a:t>
          </a:r>
        </a:p>
        <a:p>
          <a:r>
            <a:rPr lang="en-US" sz="1200" b="1"/>
            <a:t>Talk to Me Principles in Action:</a:t>
          </a:r>
          <a:r>
            <a:rPr lang="en-US" sz="1200"/>
            <a:t> Listen to me, and My values.</a:t>
          </a:r>
        </a:p>
      </dgm:t>
    </dgm:pt>
    <dgm:pt modelId="{9DBAF9AC-6F28-49D8-9BDC-E34F44DFD44D}" type="parTrans" cxnId="{39FE4834-08E4-43F7-BD81-237187B5C0CA}">
      <dgm:prSet/>
      <dgm:spPr/>
      <dgm:t>
        <a:bodyPr/>
        <a:lstStyle/>
        <a:p>
          <a:endParaRPr lang="en-US"/>
        </a:p>
      </dgm:t>
    </dgm:pt>
    <dgm:pt modelId="{377B4FB6-27F0-45B1-8049-FF37F9A27824}" type="sibTrans" cxnId="{39FE4834-08E4-43F7-BD81-237187B5C0C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5B6D6C8-23FC-45A0-9F14-40B09DEEFE17}">
      <dgm:prSet phldrT="[Text]" custT="1"/>
      <dgm:spPr/>
      <dgm:t>
        <a:bodyPr/>
        <a:lstStyle/>
        <a:p>
          <a:r>
            <a:rPr lang="en-US" sz="1200"/>
            <a:t>How will delivery celebrate participant success, particularly for those that move from inactivity to active lives? </a:t>
          </a:r>
        </a:p>
        <a:p>
          <a:r>
            <a:rPr lang="en-US" sz="1200" b="1"/>
            <a:t>Talk to Me Principles in Action:</a:t>
          </a:r>
          <a:r>
            <a:rPr lang="en-US" sz="1200"/>
            <a:t> Show me,and Me, not my impairment.</a:t>
          </a:r>
        </a:p>
      </dgm:t>
    </dgm:pt>
    <dgm:pt modelId="{DDB06EC4-330F-4387-B20E-45BC7734E147}" type="parTrans" cxnId="{22E10465-F6B7-45CB-82C2-3D223CCC23A1}">
      <dgm:prSet/>
      <dgm:spPr/>
      <dgm:t>
        <a:bodyPr/>
        <a:lstStyle/>
        <a:p>
          <a:endParaRPr lang="en-US"/>
        </a:p>
      </dgm:t>
    </dgm:pt>
    <dgm:pt modelId="{0E95CB3A-ABA3-41F0-A8B4-AC240D58F1FB}" type="sibTrans" cxnId="{22E10465-F6B7-45CB-82C2-3D223CCC23A1}">
      <dgm:prSet/>
      <dgm:spPr/>
      <dgm:t>
        <a:bodyPr/>
        <a:lstStyle/>
        <a:p>
          <a:endParaRPr lang="en-US"/>
        </a:p>
      </dgm:t>
    </dgm:pt>
    <dgm:pt modelId="{493D9468-CC1B-4EB1-9887-4FDA5C1033C9}" type="pres">
      <dgm:prSet presAssocID="{26CBFFB8-9C04-4FEF-BACC-72B0912F5076}" presName="Name0" presStyleCnt="0">
        <dgm:presLayoutVars>
          <dgm:dir/>
          <dgm:resizeHandles/>
        </dgm:presLayoutVars>
      </dgm:prSet>
      <dgm:spPr/>
    </dgm:pt>
    <dgm:pt modelId="{C3A078FB-2406-4FD7-9B42-4681460B5F9D}" type="pres">
      <dgm:prSet presAssocID="{C5AD42E7-7B78-4A62-A6A5-5F73F9A4E437}" presName="compNode" presStyleCnt="0"/>
      <dgm:spPr/>
    </dgm:pt>
    <dgm:pt modelId="{9B568269-CDB9-4F60-8F3A-1D6BE61EEB32}" type="pres">
      <dgm:prSet presAssocID="{C5AD42E7-7B78-4A62-A6A5-5F73F9A4E437}" presName="dummyConnPt" presStyleCnt="0"/>
      <dgm:spPr/>
    </dgm:pt>
    <dgm:pt modelId="{E95413D5-ABD9-4F23-BCF3-D88C1C3F73C1}" type="pres">
      <dgm:prSet presAssocID="{C5AD42E7-7B78-4A62-A6A5-5F73F9A4E437}" presName="node" presStyleLbl="node1" presStyleIdx="0" presStyleCnt="9" custScaleX="157495" custLinFactNeighborX="576" custLinFactNeighborY="-33624">
        <dgm:presLayoutVars>
          <dgm:bulletEnabled val="1"/>
        </dgm:presLayoutVars>
      </dgm:prSet>
      <dgm:spPr/>
    </dgm:pt>
    <dgm:pt modelId="{EA9F2784-3229-4407-BA19-A442A2EE6758}" type="pres">
      <dgm:prSet presAssocID="{B3834698-2297-463E-8061-AA1C1E772CAE}" presName="sibTrans" presStyleLbl="bgSibTrans2D1" presStyleIdx="0" presStyleCnt="8"/>
      <dgm:spPr/>
    </dgm:pt>
    <dgm:pt modelId="{2468C99B-48FF-4683-812F-87713FA0FAA0}" type="pres">
      <dgm:prSet presAssocID="{74244E6F-D536-4D3B-9081-C9B9AEF7CB69}" presName="compNode" presStyleCnt="0"/>
      <dgm:spPr/>
    </dgm:pt>
    <dgm:pt modelId="{0EB4162F-8635-49CA-AF52-6FDAD3D05EDD}" type="pres">
      <dgm:prSet presAssocID="{74244E6F-D536-4D3B-9081-C9B9AEF7CB69}" presName="dummyConnPt" presStyleCnt="0"/>
      <dgm:spPr/>
    </dgm:pt>
    <dgm:pt modelId="{330A891A-1C43-4DCD-BA08-38DB27B1C82C}" type="pres">
      <dgm:prSet presAssocID="{74244E6F-D536-4D3B-9081-C9B9AEF7CB69}" presName="node" presStyleLbl="node1" presStyleIdx="1" presStyleCnt="9" custScaleX="157495" custScaleY="128668" custLinFactNeighborX="-231" custLinFactNeighborY="-20175">
        <dgm:presLayoutVars>
          <dgm:bulletEnabled val="1"/>
        </dgm:presLayoutVars>
      </dgm:prSet>
      <dgm:spPr/>
    </dgm:pt>
    <dgm:pt modelId="{800BDEFD-6494-4061-A025-F229DD3CE24B}" type="pres">
      <dgm:prSet presAssocID="{C2497554-60C9-4A39-B5D0-4449D8821988}" presName="sibTrans" presStyleLbl="bgSibTrans2D1" presStyleIdx="1" presStyleCnt="8"/>
      <dgm:spPr/>
    </dgm:pt>
    <dgm:pt modelId="{BB688F75-525B-423E-8191-A92A4E1C7787}" type="pres">
      <dgm:prSet presAssocID="{3CEB55EF-593B-4C3A-A7B3-C132DC8060CA}" presName="compNode" presStyleCnt="0"/>
      <dgm:spPr/>
    </dgm:pt>
    <dgm:pt modelId="{7B3AB66C-4AF7-4532-89BA-353A433F4412}" type="pres">
      <dgm:prSet presAssocID="{3CEB55EF-593B-4C3A-A7B3-C132DC8060CA}" presName="dummyConnPt" presStyleCnt="0"/>
      <dgm:spPr/>
    </dgm:pt>
    <dgm:pt modelId="{4C9DB0D2-F1AC-4DC1-A94A-2086E01949FE}" type="pres">
      <dgm:prSet presAssocID="{3CEB55EF-593B-4C3A-A7B3-C132DC8060CA}" presName="node" presStyleLbl="node1" presStyleIdx="2" presStyleCnt="9" custScaleX="157495" custScaleY="123346" custLinFactNeighborX="-231" custLinFactNeighborY="18253">
        <dgm:presLayoutVars>
          <dgm:bulletEnabled val="1"/>
        </dgm:presLayoutVars>
      </dgm:prSet>
      <dgm:spPr/>
    </dgm:pt>
    <dgm:pt modelId="{53AFD1C2-88AA-4464-AAC3-EA7A9BA0E35B}" type="pres">
      <dgm:prSet presAssocID="{EDF0FB5D-B611-48D0-8A91-18162941E251}" presName="sibTrans" presStyleLbl="bgSibTrans2D1" presStyleIdx="2" presStyleCnt="8" custAng="21372321" custLinFactY="100000" custLinFactNeighborX="0" custLinFactNeighborY="111351"/>
      <dgm:spPr/>
    </dgm:pt>
    <dgm:pt modelId="{8FEFBFB0-4161-4DFC-8D55-0E4791B2E940}" type="pres">
      <dgm:prSet presAssocID="{29696795-A683-4AF2-AD33-E372C9257789}" presName="compNode" presStyleCnt="0"/>
      <dgm:spPr/>
    </dgm:pt>
    <dgm:pt modelId="{B8BCC503-BBDE-42A7-B68F-7383E44A17C1}" type="pres">
      <dgm:prSet presAssocID="{29696795-A683-4AF2-AD33-E372C9257789}" presName="dummyConnPt" presStyleCnt="0"/>
      <dgm:spPr/>
    </dgm:pt>
    <dgm:pt modelId="{296AD7FD-71F2-4776-BB3D-EB16BE48746F}" type="pres">
      <dgm:prSet presAssocID="{29696795-A683-4AF2-AD33-E372C9257789}" presName="node" presStyleLbl="node1" presStyleIdx="3" presStyleCnt="9" custScaleX="157495" custScaleY="121797" custLinFactNeighborX="-576" custLinFactNeighborY="38428">
        <dgm:presLayoutVars>
          <dgm:bulletEnabled val="1"/>
        </dgm:presLayoutVars>
      </dgm:prSet>
      <dgm:spPr/>
    </dgm:pt>
    <dgm:pt modelId="{F9E5B136-4219-4CD0-84BB-8C2772F1C244}" type="pres">
      <dgm:prSet presAssocID="{88CC5916-1BA7-45EA-903A-DD3A26A5FE6E}" presName="sibTrans" presStyleLbl="bgSibTrans2D1" presStyleIdx="3" presStyleCnt="8"/>
      <dgm:spPr/>
    </dgm:pt>
    <dgm:pt modelId="{8130D0C7-DD82-4E4C-99CC-ABD0A0DFB180}" type="pres">
      <dgm:prSet presAssocID="{8C110436-4549-4E1A-B7E0-B81176A82169}" presName="compNode" presStyleCnt="0"/>
      <dgm:spPr/>
    </dgm:pt>
    <dgm:pt modelId="{B3397189-27F9-4B8A-B1A2-7FE537B0A572}" type="pres">
      <dgm:prSet presAssocID="{8C110436-4549-4E1A-B7E0-B81176A82169}" presName="dummyConnPt" presStyleCnt="0"/>
      <dgm:spPr/>
    </dgm:pt>
    <dgm:pt modelId="{0CB17771-83A6-4DA9-B5B2-98885A1D8CDE}" type="pres">
      <dgm:prSet presAssocID="{8C110436-4549-4E1A-B7E0-B81176A82169}" presName="node" presStyleLbl="node1" presStyleIdx="4" presStyleCnt="9" custScaleX="157495" custScaleY="121357" custLinFactNeighborY="29781">
        <dgm:presLayoutVars>
          <dgm:bulletEnabled val="1"/>
        </dgm:presLayoutVars>
      </dgm:prSet>
      <dgm:spPr/>
    </dgm:pt>
    <dgm:pt modelId="{CF41DE76-FA32-4714-84C6-35AACA2545CB}" type="pres">
      <dgm:prSet presAssocID="{4E104B77-8B6A-48E8-9343-2911D891C0C7}" presName="sibTrans" presStyleLbl="bgSibTrans2D1" presStyleIdx="4" presStyleCnt="8"/>
      <dgm:spPr/>
    </dgm:pt>
    <dgm:pt modelId="{672AB8E0-B40E-44B3-B7C0-0EBBDEE8BD50}" type="pres">
      <dgm:prSet presAssocID="{B01B0FA3-7669-4920-AF10-275D8B3D8D15}" presName="compNode" presStyleCnt="0"/>
      <dgm:spPr/>
    </dgm:pt>
    <dgm:pt modelId="{2701639C-FCB3-4150-8348-5D686C27CFA5}" type="pres">
      <dgm:prSet presAssocID="{B01B0FA3-7669-4920-AF10-275D8B3D8D15}" presName="dummyConnPt" presStyleCnt="0"/>
      <dgm:spPr/>
    </dgm:pt>
    <dgm:pt modelId="{DA24133C-942B-40CD-BE41-063E4B586820}" type="pres">
      <dgm:prSet presAssocID="{B01B0FA3-7669-4920-AF10-275D8B3D8D15}" presName="node" presStyleLbl="node1" presStyleIdx="5" presStyleCnt="9" custScaleX="157495" custScaleY="124979" custLinFactNeighborY="23057">
        <dgm:presLayoutVars>
          <dgm:bulletEnabled val="1"/>
        </dgm:presLayoutVars>
      </dgm:prSet>
      <dgm:spPr/>
    </dgm:pt>
    <dgm:pt modelId="{39738DDE-13FC-4E90-B950-035C172915FC}" type="pres">
      <dgm:prSet presAssocID="{F07538FE-0779-4C37-92D3-AE8FA6742C14}" presName="sibTrans" presStyleLbl="bgSibTrans2D1" presStyleIdx="5" presStyleCnt="8" custAng="21503890"/>
      <dgm:spPr/>
    </dgm:pt>
    <dgm:pt modelId="{B6104255-5ABB-4259-BF4F-9E83A5A54F69}" type="pres">
      <dgm:prSet presAssocID="{4C85BC4C-1DE0-4F1E-8DE3-631A6FD18AC2}" presName="compNode" presStyleCnt="0"/>
      <dgm:spPr/>
    </dgm:pt>
    <dgm:pt modelId="{A831BC3C-3D95-4097-9391-D72FCF4AE0D5}" type="pres">
      <dgm:prSet presAssocID="{4C85BC4C-1DE0-4F1E-8DE3-631A6FD18AC2}" presName="dummyConnPt" presStyleCnt="0"/>
      <dgm:spPr/>
    </dgm:pt>
    <dgm:pt modelId="{6BD3DAD9-35D1-4884-9A4D-906F8EAEDA2A}" type="pres">
      <dgm:prSet presAssocID="{4C85BC4C-1DE0-4F1E-8DE3-631A6FD18AC2}" presName="node" presStyleLbl="node1" presStyleIdx="6" presStyleCnt="9" custScaleX="157495" custScaleY="156073" custLinFactNeighborX="-576" custLinFactNeighborY="16332">
        <dgm:presLayoutVars>
          <dgm:bulletEnabled val="1"/>
        </dgm:presLayoutVars>
      </dgm:prSet>
      <dgm:spPr/>
    </dgm:pt>
    <dgm:pt modelId="{7C5F9B6C-3552-4ED6-A7CB-DAA407067BD6}" type="pres">
      <dgm:prSet presAssocID="{35395ABB-BB32-45C3-A602-18466B330D63}" presName="sibTrans" presStyleLbl="bgSibTrans2D1" presStyleIdx="6" presStyleCnt="8"/>
      <dgm:spPr/>
    </dgm:pt>
    <dgm:pt modelId="{7BC87AFB-3E92-4B3C-AAD1-A3519D8D3767}" type="pres">
      <dgm:prSet presAssocID="{5DE48CA9-F7B7-4623-B648-7D08A9353144}" presName="compNode" presStyleCnt="0"/>
      <dgm:spPr/>
    </dgm:pt>
    <dgm:pt modelId="{8152B9AC-7869-4B53-8DE3-7AD00B36AAA1}" type="pres">
      <dgm:prSet presAssocID="{5DE48CA9-F7B7-4623-B648-7D08A9353144}" presName="dummyConnPt" presStyleCnt="0"/>
      <dgm:spPr/>
    </dgm:pt>
    <dgm:pt modelId="{25756CF4-BF01-4CA8-B0F5-028E705DBACA}" type="pres">
      <dgm:prSet presAssocID="{5DE48CA9-F7B7-4623-B648-7D08A9353144}" presName="node" presStyleLbl="node1" presStyleIdx="7" presStyleCnt="9" custScaleX="157495" custScaleY="133924" custLinFactNeighborX="231" custLinFactNeighborY="22241">
        <dgm:presLayoutVars>
          <dgm:bulletEnabled val="1"/>
        </dgm:presLayoutVars>
      </dgm:prSet>
      <dgm:spPr/>
    </dgm:pt>
    <dgm:pt modelId="{E8184908-4BBB-476D-A9CE-A6B93A5FFB71}" type="pres">
      <dgm:prSet presAssocID="{377B4FB6-27F0-45B1-8049-FF37F9A27824}" presName="sibTrans" presStyleLbl="bgSibTrans2D1" presStyleIdx="7" presStyleCnt="8"/>
      <dgm:spPr/>
    </dgm:pt>
    <dgm:pt modelId="{79E539BF-E766-49C4-8CC5-44E50133B643}" type="pres">
      <dgm:prSet presAssocID="{75B6D6C8-23FC-45A0-9F14-40B09DEEFE17}" presName="compNode" presStyleCnt="0"/>
      <dgm:spPr/>
    </dgm:pt>
    <dgm:pt modelId="{876EC7FD-F14C-4A3C-A9D3-A5AE04F5FCBD}" type="pres">
      <dgm:prSet presAssocID="{75B6D6C8-23FC-45A0-9F14-40B09DEEFE17}" presName="dummyConnPt" presStyleCnt="0"/>
      <dgm:spPr/>
    </dgm:pt>
    <dgm:pt modelId="{D25D38A4-34C3-4C87-B26F-073C9CF57929}" type="pres">
      <dgm:prSet presAssocID="{75B6D6C8-23FC-45A0-9F14-40B09DEEFE17}" presName="node" presStyleLbl="node1" presStyleIdx="8" presStyleCnt="9" custScaleX="157464" custLinFactNeighborX="247" custLinFactNeighborY="27142">
        <dgm:presLayoutVars>
          <dgm:bulletEnabled val="1"/>
        </dgm:presLayoutVars>
      </dgm:prSet>
      <dgm:spPr/>
    </dgm:pt>
  </dgm:ptLst>
  <dgm:cxnLst>
    <dgm:cxn modelId="{1E4FF701-ED6C-4AF3-84D1-8B439A4A2DB9}" srcId="{26CBFFB8-9C04-4FEF-BACC-72B0912F5076}" destId="{B01B0FA3-7669-4920-AF10-275D8B3D8D15}" srcOrd="5" destOrd="0" parTransId="{9DBFDB96-338B-4D60-8DC7-EF47BC409844}" sibTransId="{F07538FE-0779-4C37-92D3-AE8FA6742C14}"/>
    <dgm:cxn modelId="{579C2005-AD27-4EAF-A011-86A592652711}" type="presOf" srcId="{35395ABB-BB32-45C3-A602-18466B330D63}" destId="{7C5F9B6C-3552-4ED6-A7CB-DAA407067BD6}" srcOrd="0" destOrd="0" presId="urn:microsoft.com/office/officeart/2005/8/layout/bProcess4"/>
    <dgm:cxn modelId="{5D92AD08-2860-446E-A8AC-6B0856E1AFFF}" type="presOf" srcId="{4C85BC4C-1DE0-4F1E-8DE3-631A6FD18AC2}" destId="{6BD3DAD9-35D1-4884-9A4D-906F8EAEDA2A}" srcOrd="0" destOrd="0" presId="urn:microsoft.com/office/officeart/2005/8/layout/bProcess4"/>
    <dgm:cxn modelId="{2556AB18-2B7B-425D-ABB0-C1304391587F}" type="presOf" srcId="{C2497554-60C9-4A39-B5D0-4449D8821988}" destId="{800BDEFD-6494-4061-A025-F229DD3CE24B}" srcOrd="0" destOrd="0" presId="urn:microsoft.com/office/officeart/2005/8/layout/bProcess4"/>
    <dgm:cxn modelId="{B3475C1A-C39B-40B0-9E24-86C0EEB7CA09}" type="presOf" srcId="{74244E6F-D536-4D3B-9081-C9B9AEF7CB69}" destId="{330A891A-1C43-4DCD-BA08-38DB27B1C82C}" srcOrd="0" destOrd="0" presId="urn:microsoft.com/office/officeart/2005/8/layout/bProcess4"/>
    <dgm:cxn modelId="{39FE4834-08E4-43F7-BD81-237187B5C0CA}" srcId="{26CBFFB8-9C04-4FEF-BACC-72B0912F5076}" destId="{5DE48CA9-F7B7-4623-B648-7D08A9353144}" srcOrd="7" destOrd="0" parTransId="{9DBAF9AC-6F28-49D8-9BDC-E34F44DFD44D}" sibTransId="{377B4FB6-27F0-45B1-8049-FF37F9A27824}"/>
    <dgm:cxn modelId="{42028A36-17DF-4D85-A3C3-40FE09C7B8F5}" type="presOf" srcId="{377B4FB6-27F0-45B1-8049-FF37F9A27824}" destId="{E8184908-4BBB-476D-A9CE-A6B93A5FFB71}" srcOrd="0" destOrd="0" presId="urn:microsoft.com/office/officeart/2005/8/layout/bProcess4"/>
    <dgm:cxn modelId="{DAE66A38-112E-4A07-AB09-4BF526C3D352}" srcId="{26CBFFB8-9C04-4FEF-BACC-72B0912F5076}" destId="{29696795-A683-4AF2-AD33-E372C9257789}" srcOrd="3" destOrd="0" parTransId="{8B0E0005-B5F4-4E45-B8F4-825A7B6D5084}" sibTransId="{88CC5916-1BA7-45EA-903A-DD3A26A5FE6E}"/>
    <dgm:cxn modelId="{25839D61-9F0A-486A-9E4F-442BB45EC942}" srcId="{26CBFFB8-9C04-4FEF-BACC-72B0912F5076}" destId="{8C110436-4549-4E1A-B7E0-B81176A82169}" srcOrd="4" destOrd="0" parTransId="{0F4BFA33-AC64-4527-B9FA-90DD46862D01}" sibTransId="{4E104B77-8B6A-48E8-9343-2911D891C0C7}"/>
    <dgm:cxn modelId="{B32BF461-23F6-40AC-9757-3E4E16471AB2}" type="presOf" srcId="{B01B0FA3-7669-4920-AF10-275D8B3D8D15}" destId="{DA24133C-942B-40CD-BE41-063E4B586820}" srcOrd="0" destOrd="0" presId="urn:microsoft.com/office/officeart/2005/8/layout/bProcess4"/>
    <dgm:cxn modelId="{3246D164-20B4-4126-9DA7-3F163C44FE14}" type="presOf" srcId="{4E104B77-8B6A-48E8-9343-2911D891C0C7}" destId="{CF41DE76-FA32-4714-84C6-35AACA2545CB}" srcOrd="0" destOrd="0" presId="urn:microsoft.com/office/officeart/2005/8/layout/bProcess4"/>
    <dgm:cxn modelId="{22E10465-F6B7-45CB-82C2-3D223CCC23A1}" srcId="{26CBFFB8-9C04-4FEF-BACC-72B0912F5076}" destId="{75B6D6C8-23FC-45A0-9F14-40B09DEEFE17}" srcOrd="8" destOrd="0" parTransId="{DDB06EC4-330F-4387-B20E-45BC7734E147}" sibTransId="{0E95CB3A-ABA3-41F0-A8B4-AC240D58F1FB}"/>
    <dgm:cxn modelId="{97B01B45-73EC-46DA-B5B0-7C73AF58316E}" type="presOf" srcId="{B3834698-2297-463E-8061-AA1C1E772CAE}" destId="{EA9F2784-3229-4407-BA19-A442A2EE6758}" srcOrd="0" destOrd="0" presId="urn:microsoft.com/office/officeart/2005/8/layout/bProcess4"/>
    <dgm:cxn modelId="{90BCC24E-4A83-4205-BE4E-C7C460694711}" type="presOf" srcId="{EDF0FB5D-B611-48D0-8A91-18162941E251}" destId="{53AFD1C2-88AA-4464-AAC3-EA7A9BA0E35B}" srcOrd="0" destOrd="0" presId="urn:microsoft.com/office/officeart/2005/8/layout/bProcess4"/>
    <dgm:cxn modelId="{5621E46E-99BB-4C9C-AFC9-9B4FEB07CFAD}" type="presOf" srcId="{5DE48CA9-F7B7-4623-B648-7D08A9353144}" destId="{25756CF4-BF01-4CA8-B0F5-028E705DBACA}" srcOrd="0" destOrd="0" presId="urn:microsoft.com/office/officeart/2005/8/layout/bProcess4"/>
    <dgm:cxn modelId="{BBE3408A-8442-427E-A825-09897D391EEA}" type="presOf" srcId="{88CC5916-1BA7-45EA-903A-DD3A26A5FE6E}" destId="{F9E5B136-4219-4CD0-84BB-8C2772F1C244}" srcOrd="0" destOrd="0" presId="urn:microsoft.com/office/officeart/2005/8/layout/bProcess4"/>
    <dgm:cxn modelId="{E659699A-BDA0-4D1A-AD46-C2922558BF5C}" type="presOf" srcId="{26CBFFB8-9C04-4FEF-BACC-72B0912F5076}" destId="{493D9468-CC1B-4EB1-9887-4FDA5C1033C9}" srcOrd="0" destOrd="0" presId="urn:microsoft.com/office/officeart/2005/8/layout/bProcess4"/>
    <dgm:cxn modelId="{A5F4F2AB-DF0D-48EB-B01F-3A63F9973C62}" type="presOf" srcId="{75B6D6C8-23FC-45A0-9F14-40B09DEEFE17}" destId="{D25D38A4-34C3-4C87-B26F-073C9CF57929}" srcOrd="0" destOrd="0" presId="urn:microsoft.com/office/officeart/2005/8/layout/bProcess4"/>
    <dgm:cxn modelId="{E2EAF2AC-699B-4442-89F5-7908E7762A74}" type="presOf" srcId="{8C110436-4549-4E1A-B7E0-B81176A82169}" destId="{0CB17771-83A6-4DA9-B5B2-98885A1D8CDE}" srcOrd="0" destOrd="0" presId="urn:microsoft.com/office/officeart/2005/8/layout/bProcess4"/>
    <dgm:cxn modelId="{666CE8CB-711F-42AB-8F5D-58782591895D}" srcId="{26CBFFB8-9C04-4FEF-BACC-72B0912F5076}" destId="{4C85BC4C-1DE0-4F1E-8DE3-631A6FD18AC2}" srcOrd="6" destOrd="0" parTransId="{DFDA99F4-F20D-4571-82C8-5E8576D857AC}" sibTransId="{35395ABB-BB32-45C3-A602-18466B330D63}"/>
    <dgm:cxn modelId="{B29EC2D7-DE7A-40CD-86F4-477819BC5E34}" type="presOf" srcId="{F07538FE-0779-4C37-92D3-AE8FA6742C14}" destId="{39738DDE-13FC-4E90-B950-035C172915FC}" srcOrd="0" destOrd="0" presId="urn:microsoft.com/office/officeart/2005/8/layout/bProcess4"/>
    <dgm:cxn modelId="{0AEC6CD9-25D8-4116-8687-457A5C8227FA}" srcId="{26CBFFB8-9C04-4FEF-BACC-72B0912F5076}" destId="{C5AD42E7-7B78-4A62-A6A5-5F73F9A4E437}" srcOrd="0" destOrd="0" parTransId="{F31EED1C-665C-4F95-96C8-15BF86D5E59A}" sibTransId="{B3834698-2297-463E-8061-AA1C1E772CAE}"/>
    <dgm:cxn modelId="{6D63E8DB-3383-4864-BC13-A33FF8473CF2}" type="presOf" srcId="{3CEB55EF-593B-4C3A-A7B3-C132DC8060CA}" destId="{4C9DB0D2-F1AC-4DC1-A94A-2086E01949FE}" srcOrd="0" destOrd="0" presId="urn:microsoft.com/office/officeart/2005/8/layout/bProcess4"/>
    <dgm:cxn modelId="{109570E1-7352-439F-B5BC-FF1D22D8F7AE}" type="presOf" srcId="{C5AD42E7-7B78-4A62-A6A5-5F73F9A4E437}" destId="{E95413D5-ABD9-4F23-BCF3-D88C1C3F73C1}" srcOrd="0" destOrd="0" presId="urn:microsoft.com/office/officeart/2005/8/layout/bProcess4"/>
    <dgm:cxn modelId="{6363C7EE-C535-4D38-83A0-FDA4DC1FA906}" srcId="{26CBFFB8-9C04-4FEF-BACC-72B0912F5076}" destId="{3CEB55EF-593B-4C3A-A7B3-C132DC8060CA}" srcOrd="2" destOrd="0" parTransId="{FCED3D1A-47A8-4D23-B597-50F15DA35A5E}" sibTransId="{EDF0FB5D-B611-48D0-8A91-18162941E251}"/>
    <dgm:cxn modelId="{0C88F1F8-3A10-43FF-BEBB-AA54021001CF}" type="presOf" srcId="{29696795-A683-4AF2-AD33-E372C9257789}" destId="{296AD7FD-71F2-4776-BB3D-EB16BE48746F}" srcOrd="0" destOrd="0" presId="urn:microsoft.com/office/officeart/2005/8/layout/bProcess4"/>
    <dgm:cxn modelId="{B1D5F6FC-B594-43D7-A763-AAF7944E6030}" srcId="{26CBFFB8-9C04-4FEF-BACC-72B0912F5076}" destId="{74244E6F-D536-4D3B-9081-C9B9AEF7CB69}" srcOrd="1" destOrd="0" parTransId="{2AF9C4FF-44ED-45E2-9D29-F28B13518D54}" sibTransId="{C2497554-60C9-4A39-B5D0-4449D8821988}"/>
    <dgm:cxn modelId="{770FCA15-6BA1-4B9C-9491-1A828DF05382}" type="presParOf" srcId="{493D9468-CC1B-4EB1-9887-4FDA5C1033C9}" destId="{C3A078FB-2406-4FD7-9B42-4681460B5F9D}" srcOrd="0" destOrd="0" presId="urn:microsoft.com/office/officeart/2005/8/layout/bProcess4"/>
    <dgm:cxn modelId="{8097E1A6-C03A-4362-ABF5-10EAD780EACC}" type="presParOf" srcId="{C3A078FB-2406-4FD7-9B42-4681460B5F9D}" destId="{9B568269-CDB9-4F60-8F3A-1D6BE61EEB32}" srcOrd="0" destOrd="0" presId="urn:microsoft.com/office/officeart/2005/8/layout/bProcess4"/>
    <dgm:cxn modelId="{654AD650-3294-4908-8008-D513A572B6AA}" type="presParOf" srcId="{C3A078FB-2406-4FD7-9B42-4681460B5F9D}" destId="{E95413D5-ABD9-4F23-BCF3-D88C1C3F73C1}" srcOrd="1" destOrd="0" presId="urn:microsoft.com/office/officeart/2005/8/layout/bProcess4"/>
    <dgm:cxn modelId="{1D500F5A-1704-473D-A008-734C8198E35E}" type="presParOf" srcId="{493D9468-CC1B-4EB1-9887-4FDA5C1033C9}" destId="{EA9F2784-3229-4407-BA19-A442A2EE6758}" srcOrd="1" destOrd="0" presId="urn:microsoft.com/office/officeart/2005/8/layout/bProcess4"/>
    <dgm:cxn modelId="{C3B82F85-68E7-4A63-98C4-2BAFA41C2380}" type="presParOf" srcId="{493D9468-CC1B-4EB1-9887-4FDA5C1033C9}" destId="{2468C99B-48FF-4683-812F-87713FA0FAA0}" srcOrd="2" destOrd="0" presId="urn:microsoft.com/office/officeart/2005/8/layout/bProcess4"/>
    <dgm:cxn modelId="{DAAB1AF0-CCD7-4234-9350-1CDD922B7E5B}" type="presParOf" srcId="{2468C99B-48FF-4683-812F-87713FA0FAA0}" destId="{0EB4162F-8635-49CA-AF52-6FDAD3D05EDD}" srcOrd="0" destOrd="0" presId="urn:microsoft.com/office/officeart/2005/8/layout/bProcess4"/>
    <dgm:cxn modelId="{0D4A2D5C-C96A-4458-B1FC-B22F80406738}" type="presParOf" srcId="{2468C99B-48FF-4683-812F-87713FA0FAA0}" destId="{330A891A-1C43-4DCD-BA08-38DB27B1C82C}" srcOrd="1" destOrd="0" presId="urn:microsoft.com/office/officeart/2005/8/layout/bProcess4"/>
    <dgm:cxn modelId="{3AFFAC1A-3E0F-444D-80A0-B6CFB5EB3E92}" type="presParOf" srcId="{493D9468-CC1B-4EB1-9887-4FDA5C1033C9}" destId="{800BDEFD-6494-4061-A025-F229DD3CE24B}" srcOrd="3" destOrd="0" presId="urn:microsoft.com/office/officeart/2005/8/layout/bProcess4"/>
    <dgm:cxn modelId="{0AE6F3DE-9FF5-4F91-9175-3DF52AAA830D}" type="presParOf" srcId="{493D9468-CC1B-4EB1-9887-4FDA5C1033C9}" destId="{BB688F75-525B-423E-8191-A92A4E1C7787}" srcOrd="4" destOrd="0" presId="urn:microsoft.com/office/officeart/2005/8/layout/bProcess4"/>
    <dgm:cxn modelId="{33422E83-0E48-4BF5-8ECF-C49994C3874A}" type="presParOf" srcId="{BB688F75-525B-423E-8191-A92A4E1C7787}" destId="{7B3AB66C-4AF7-4532-89BA-353A433F4412}" srcOrd="0" destOrd="0" presId="urn:microsoft.com/office/officeart/2005/8/layout/bProcess4"/>
    <dgm:cxn modelId="{583716FB-E683-4808-9678-4EE35FB47FB4}" type="presParOf" srcId="{BB688F75-525B-423E-8191-A92A4E1C7787}" destId="{4C9DB0D2-F1AC-4DC1-A94A-2086E01949FE}" srcOrd="1" destOrd="0" presId="urn:microsoft.com/office/officeart/2005/8/layout/bProcess4"/>
    <dgm:cxn modelId="{799F0E3B-9F75-411A-8399-F68CA9B730BC}" type="presParOf" srcId="{493D9468-CC1B-4EB1-9887-4FDA5C1033C9}" destId="{53AFD1C2-88AA-4464-AAC3-EA7A9BA0E35B}" srcOrd="5" destOrd="0" presId="urn:microsoft.com/office/officeart/2005/8/layout/bProcess4"/>
    <dgm:cxn modelId="{60DCDEA1-FE00-46FE-B1A7-1C7D16E4F71A}" type="presParOf" srcId="{493D9468-CC1B-4EB1-9887-4FDA5C1033C9}" destId="{8FEFBFB0-4161-4DFC-8D55-0E4791B2E940}" srcOrd="6" destOrd="0" presId="urn:microsoft.com/office/officeart/2005/8/layout/bProcess4"/>
    <dgm:cxn modelId="{7A0EF1C2-18C7-4AC6-9BE6-C2EC2ECF4361}" type="presParOf" srcId="{8FEFBFB0-4161-4DFC-8D55-0E4791B2E940}" destId="{B8BCC503-BBDE-42A7-B68F-7383E44A17C1}" srcOrd="0" destOrd="0" presId="urn:microsoft.com/office/officeart/2005/8/layout/bProcess4"/>
    <dgm:cxn modelId="{A54E6740-0EEC-42B0-A2DC-79AAE8ECFFA0}" type="presParOf" srcId="{8FEFBFB0-4161-4DFC-8D55-0E4791B2E940}" destId="{296AD7FD-71F2-4776-BB3D-EB16BE48746F}" srcOrd="1" destOrd="0" presId="urn:microsoft.com/office/officeart/2005/8/layout/bProcess4"/>
    <dgm:cxn modelId="{C3EED0D5-DBD0-4393-867F-6BF2DDB153AE}" type="presParOf" srcId="{493D9468-CC1B-4EB1-9887-4FDA5C1033C9}" destId="{F9E5B136-4219-4CD0-84BB-8C2772F1C244}" srcOrd="7" destOrd="0" presId="urn:microsoft.com/office/officeart/2005/8/layout/bProcess4"/>
    <dgm:cxn modelId="{DBBEAA82-09B5-4373-B313-8B3A94AEA7F1}" type="presParOf" srcId="{493D9468-CC1B-4EB1-9887-4FDA5C1033C9}" destId="{8130D0C7-DD82-4E4C-99CC-ABD0A0DFB180}" srcOrd="8" destOrd="0" presId="urn:microsoft.com/office/officeart/2005/8/layout/bProcess4"/>
    <dgm:cxn modelId="{C7F25A42-29C2-466E-82E0-8B2C9EBB93A9}" type="presParOf" srcId="{8130D0C7-DD82-4E4C-99CC-ABD0A0DFB180}" destId="{B3397189-27F9-4B8A-B1A2-7FE537B0A572}" srcOrd="0" destOrd="0" presId="urn:microsoft.com/office/officeart/2005/8/layout/bProcess4"/>
    <dgm:cxn modelId="{4119D01F-8638-454E-9D50-563FC4BFBEB5}" type="presParOf" srcId="{8130D0C7-DD82-4E4C-99CC-ABD0A0DFB180}" destId="{0CB17771-83A6-4DA9-B5B2-98885A1D8CDE}" srcOrd="1" destOrd="0" presId="urn:microsoft.com/office/officeart/2005/8/layout/bProcess4"/>
    <dgm:cxn modelId="{9519269C-91FC-430E-B6CD-5D0ADFB2FBD8}" type="presParOf" srcId="{493D9468-CC1B-4EB1-9887-4FDA5C1033C9}" destId="{CF41DE76-FA32-4714-84C6-35AACA2545CB}" srcOrd="9" destOrd="0" presId="urn:microsoft.com/office/officeart/2005/8/layout/bProcess4"/>
    <dgm:cxn modelId="{27ADE63D-97FC-47BB-9CF6-E2F88D8E636F}" type="presParOf" srcId="{493D9468-CC1B-4EB1-9887-4FDA5C1033C9}" destId="{672AB8E0-B40E-44B3-B7C0-0EBBDEE8BD50}" srcOrd="10" destOrd="0" presId="urn:microsoft.com/office/officeart/2005/8/layout/bProcess4"/>
    <dgm:cxn modelId="{2285C6F4-4003-434B-B40E-6F9C1FD14A7D}" type="presParOf" srcId="{672AB8E0-B40E-44B3-B7C0-0EBBDEE8BD50}" destId="{2701639C-FCB3-4150-8348-5D686C27CFA5}" srcOrd="0" destOrd="0" presId="urn:microsoft.com/office/officeart/2005/8/layout/bProcess4"/>
    <dgm:cxn modelId="{CA0EB4E3-ABD1-4A0E-A4D1-CA7D46D6D6ED}" type="presParOf" srcId="{672AB8E0-B40E-44B3-B7C0-0EBBDEE8BD50}" destId="{DA24133C-942B-40CD-BE41-063E4B586820}" srcOrd="1" destOrd="0" presId="urn:microsoft.com/office/officeart/2005/8/layout/bProcess4"/>
    <dgm:cxn modelId="{F2ED1523-4045-4AD2-9987-49E7749988DF}" type="presParOf" srcId="{493D9468-CC1B-4EB1-9887-4FDA5C1033C9}" destId="{39738DDE-13FC-4E90-B950-035C172915FC}" srcOrd="11" destOrd="0" presId="urn:microsoft.com/office/officeart/2005/8/layout/bProcess4"/>
    <dgm:cxn modelId="{BC293869-F0A5-41D2-AE54-2CA1E1473BEE}" type="presParOf" srcId="{493D9468-CC1B-4EB1-9887-4FDA5C1033C9}" destId="{B6104255-5ABB-4259-BF4F-9E83A5A54F69}" srcOrd="12" destOrd="0" presId="urn:microsoft.com/office/officeart/2005/8/layout/bProcess4"/>
    <dgm:cxn modelId="{CC076A5D-1717-49B3-87B7-D82553627D15}" type="presParOf" srcId="{B6104255-5ABB-4259-BF4F-9E83A5A54F69}" destId="{A831BC3C-3D95-4097-9391-D72FCF4AE0D5}" srcOrd="0" destOrd="0" presId="urn:microsoft.com/office/officeart/2005/8/layout/bProcess4"/>
    <dgm:cxn modelId="{62E8BDC1-100D-44F9-9648-C534DBBCC0E2}" type="presParOf" srcId="{B6104255-5ABB-4259-BF4F-9E83A5A54F69}" destId="{6BD3DAD9-35D1-4884-9A4D-906F8EAEDA2A}" srcOrd="1" destOrd="0" presId="urn:microsoft.com/office/officeart/2005/8/layout/bProcess4"/>
    <dgm:cxn modelId="{DFE8895E-0DA4-4E05-95B2-8595782998C4}" type="presParOf" srcId="{493D9468-CC1B-4EB1-9887-4FDA5C1033C9}" destId="{7C5F9B6C-3552-4ED6-A7CB-DAA407067BD6}" srcOrd="13" destOrd="0" presId="urn:microsoft.com/office/officeart/2005/8/layout/bProcess4"/>
    <dgm:cxn modelId="{CA7AAF1C-A296-4E37-BFEA-13ECCF3DE1B2}" type="presParOf" srcId="{493D9468-CC1B-4EB1-9887-4FDA5C1033C9}" destId="{7BC87AFB-3E92-4B3C-AAD1-A3519D8D3767}" srcOrd="14" destOrd="0" presId="urn:microsoft.com/office/officeart/2005/8/layout/bProcess4"/>
    <dgm:cxn modelId="{4FEC21BD-B4D1-4C03-9D29-D5687CF47112}" type="presParOf" srcId="{7BC87AFB-3E92-4B3C-AAD1-A3519D8D3767}" destId="{8152B9AC-7869-4B53-8DE3-7AD00B36AAA1}" srcOrd="0" destOrd="0" presId="urn:microsoft.com/office/officeart/2005/8/layout/bProcess4"/>
    <dgm:cxn modelId="{9987D577-A933-4ADD-BAA2-27DBB20F4B63}" type="presParOf" srcId="{7BC87AFB-3E92-4B3C-AAD1-A3519D8D3767}" destId="{25756CF4-BF01-4CA8-B0F5-028E705DBACA}" srcOrd="1" destOrd="0" presId="urn:microsoft.com/office/officeart/2005/8/layout/bProcess4"/>
    <dgm:cxn modelId="{178310CC-3E46-466F-A5F1-F7162E3FF479}" type="presParOf" srcId="{493D9468-CC1B-4EB1-9887-4FDA5C1033C9}" destId="{E8184908-4BBB-476D-A9CE-A6B93A5FFB71}" srcOrd="15" destOrd="0" presId="urn:microsoft.com/office/officeart/2005/8/layout/bProcess4"/>
    <dgm:cxn modelId="{50CA34A8-42E4-4955-A95F-4986B0E8B412}" type="presParOf" srcId="{493D9468-CC1B-4EB1-9887-4FDA5C1033C9}" destId="{79E539BF-E766-49C4-8CC5-44E50133B643}" srcOrd="16" destOrd="0" presId="urn:microsoft.com/office/officeart/2005/8/layout/bProcess4"/>
    <dgm:cxn modelId="{BE2DB275-DE73-455B-9270-4DA1AEE5EE56}" type="presParOf" srcId="{79E539BF-E766-49C4-8CC5-44E50133B643}" destId="{876EC7FD-F14C-4A3C-A9D3-A5AE04F5FCBD}" srcOrd="0" destOrd="0" presId="urn:microsoft.com/office/officeart/2005/8/layout/bProcess4"/>
    <dgm:cxn modelId="{136CA551-8030-47B9-9245-5BB77EEBE8E9}" type="presParOf" srcId="{79E539BF-E766-49C4-8CC5-44E50133B643}" destId="{D25D38A4-34C3-4C87-B26F-073C9CF57929}" srcOrd="1" destOrd="0" presId="urn:microsoft.com/office/officeart/2005/8/layout/bProcess4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D06506-FFC7-4315-A55E-FDDC9F3564BC}" type="doc">
      <dgm:prSet loTypeId="urn:microsoft.com/office/officeart/2005/8/layout/equation2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6D7C0D1-320C-4C65-BFB0-D285B97CF9D0}">
      <dgm:prSet phldrT="[Text]" custT="1"/>
      <dgm:spPr/>
      <dgm:t>
        <a:bodyPr/>
        <a:lstStyle/>
        <a:p>
          <a:r>
            <a:rPr lang="en-US" sz="1600" dirty="0"/>
            <a:t>Commissioner support </a:t>
          </a:r>
        </a:p>
      </dgm:t>
    </dgm:pt>
    <dgm:pt modelId="{DED5ED52-97C9-4A72-8DE8-3CB8E3B0C8A7}" type="parTrans" cxnId="{AF74D7E4-FB72-49E6-9409-8B3835748EF6}">
      <dgm:prSet/>
      <dgm:spPr/>
      <dgm:t>
        <a:bodyPr/>
        <a:lstStyle/>
        <a:p>
          <a:endParaRPr lang="en-US" sz="1600"/>
        </a:p>
      </dgm:t>
    </dgm:pt>
    <dgm:pt modelId="{EBC7C395-C6C4-4829-8295-406454E7F547}" type="sibTrans" cxnId="{AF74D7E4-FB72-49E6-9409-8B3835748EF6}">
      <dgm:prSet custT="1"/>
      <dgm:spPr>
        <a:solidFill>
          <a:schemeClr val="accent6"/>
        </a:solidFill>
      </dgm:spPr>
      <dgm:t>
        <a:bodyPr/>
        <a:lstStyle/>
        <a:p>
          <a:endParaRPr lang="en-US" sz="1600"/>
        </a:p>
      </dgm:t>
    </dgm:pt>
    <dgm:pt modelId="{A18A8154-E796-4EFA-BA09-77FFF87FD7E1}">
      <dgm:prSet phldrT="[Text]" custT="1"/>
      <dgm:spPr/>
      <dgm:t>
        <a:bodyPr/>
        <a:lstStyle/>
        <a:p>
          <a:r>
            <a:rPr lang="en-US" sz="1600" dirty="0"/>
            <a:t>Facilitation and development of partnership</a:t>
          </a:r>
        </a:p>
      </dgm:t>
    </dgm:pt>
    <dgm:pt modelId="{10565523-6410-4A6C-A2C3-C9AFA0B27071}" type="parTrans" cxnId="{1554E39D-6A6A-4ACC-9E03-745E12750324}">
      <dgm:prSet/>
      <dgm:spPr/>
      <dgm:t>
        <a:bodyPr/>
        <a:lstStyle/>
        <a:p>
          <a:endParaRPr lang="en-US" sz="1600"/>
        </a:p>
      </dgm:t>
    </dgm:pt>
    <dgm:pt modelId="{7FE7BB9C-6ECE-439F-8283-39CEAB32B893}" type="sibTrans" cxnId="{1554E39D-6A6A-4ACC-9E03-745E12750324}">
      <dgm:prSet custT="1"/>
      <dgm:spPr>
        <a:solidFill>
          <a:schemeClr val="accent6"/>
        </a:solidFill>
      </dgm:spPr>
      <dgm:t>
        <a:bodyPr/>
        <a:lstStyle/>
        <a:p>
          <a:endParaRPr lang="en-US" sz="1600"/>
        </a:p>
      </dgm:t>
    </dgm:pt>
    <dgm:pt modelId="{623902EB-281F-46A2-B095-1B9D119364FE}">
      <dgm:prSet phldrT="[Text]" custT="1"/>
      <dgm:spPr/>
      <dgm:t>
        <a:bodyPr/>
        <a:lstStyle/>
        <a:p>
          <a:r>
            <a:rPr lang="en-US" sz="1600" dirty="0"/>
            <a:t>Delivery partner approach</a:t>
          </a:r>
        </a:p>
      </dgm:t>
    </dgm:pt>
    <dgm:pt modelId="{4F077A0F-29D1-4994-8734-1167992FBF8C}" type="parTrans" cxnId="{2D2B86EA-EA48-4E8E-8666-7358D732D4F6}">
      <dgm:prSet/>
      <dgm:spPr/>
      <dgm:t>
        <a:bodyPr/>
        <a:lstStyle/>
        <a:p>
          <a:endParaRPr lang="en-US" sz="1600"/>
        </a:p>
      </dgm:t>
    </dgm:pt>
    <dgm:pt modelId="{56825018-0DB6-421E-9D2E-685EEA5D927B}" type="sibTrans" cxnId="{2D2B86EA-EA48-4E8E-8666-7358D732D4F6}">
      <dgm:prSet custT="1"/>
      <dgm:spPr>
        <a:solidFill>
          <a:schemeClr val="accent6"/>
        </a:solidFill>
      </dgm:spPr>
      <dgm:t>
        <a:bodyPr/>
        <a:lstStyle/>
        <a:p>
          <a:endParaRPr lang="en-US" sz="1600"/>
        </a:p>
      </dgm:t>
    </dgm:pt>
    <dgm:pt modelId="{BCDF3377-B22B-46AC-A719-1EB00CB1A82E}">
      <dgm:prSet phldrT="[Text]" custT="1"/>
      <dgm:spPr/>
      <dgm:t>
        <a:bodyPr/>
        <a:lstStyle/>
        <a:p>
          <a:r>
            <a:rPr lang="en-US" sz="1600" dirty="0"/>
            <a:t>Delivery of core GOGA ingredients facilitating an inclusive participant experience</a:t>
          </a:r>
        </a:p>
      </dgm:t>
    </dgm:pt>
    <dgm:pt modelId="{A289FA99-59C6-47D2-8831-8E99C5C11644}" type="sibTrans" cxnId="{64085D41-F505-4C59-9C4C-5F57F21D5E5A}">
      <dgm:prSet/>
      <dgm:spPr/>
      <dgm:t>
        <a:bodyPr/>
        <a:lstStyle/>
        <a:p>
          <a:endParaRPr lang="en-US" sz="1600"/>
        </a:p>
      </dgm:t>
    </dgm:pt>
    <dgm:pt modelId="{EA688D0E-7F2D-47AF-98D6-704ED7E756C6}" type="parTrans" cxnId="{64085D41-F505-4C59-9C4C-5F57F21D5E5A}">
      <dgm:prSet/>
      <dgm:spPr/>
      <dgm:t>
        <a:bodyPr/>
        <a:lstStyle/>
        <a:p>
          <a:endParaRPr lang="en-US" sz="1600"/>
        </a:p>
      </dgm:t>
    </dgm:pt>
    <dgm:pt modelId="{3F563C3B-0E2E-453A-90B0-06521FC39E77}" type="pres">
      <dgm:prSet presAssocID="{66D06506-FFC7-4315-A55E-FDDC9F3564BC}" presName="Name0" presStyleCnt="0">
        <dgm:presLayoutVars>
          <dgm:dir/>
          <dgm:resizeHandles val="exact"/>
        </dgm:presLayoutVars>
      </dgm:prSet>
      <dgm:spPr/>
    </dgm:pt>
    <dgm:pt modelId="{4A5BCDE5-BE80-455F-8499-57B2EA70427D}" type="pres">
      <dgm:prSet presAssocID="{66D06506-FFC7-4315-A55E-FDDC9F3564BC}" presName="vNodes" presStyleCnt="0"/>
      <dgm:spPr/>
    </dgm:pt>
    <dgm:pt modelId="{BE388A64-FB47-48A8-86FA-48FC6CC7CAFA}" type="pres">
      <dgm:prSet presAssocID="{A6D7C0D1-320C-4C65-BFB0-D285B97CF9D0}" presName="node" presStyleLbl="node1" presStyleIdx="0" presStyleCnt="4" custScaleX="400076" custScaleY="329892">
        <dgm:presLayoutVars>
          <dgm:bulletEnabled val="1"/>
        </dgm:presLayoutVars>
      </dgm:prSet>
      <dgm:spPr/>
    </dgm:pt>
    <dgm:pt modelId="{F1F01F70-BF4C-43F0-8377-F43BF9A6237C}" type="pres">
      <dgm:prSet presAssocID="{EBC7C395-C6C4-4829-8295-406454E7F547}" presName="spacerT" presStyleCnt="0"/>
      <dgm:spPr/>
    </dgm:pt>
    <dgm:pt modelId="{D8266570-F695-4367-AAFA-A29A080891C5}" type="pres">
      <dgm:prSet presAssocID="{EBC7C395-C6C4-4829-8295-406454E7F547}" presName="sibTrans" presStyleLbl="sibTrans2D1" presStyleIdx="0" presStyleCnt="3" custScaleX="180187" custScaleY="123923"/>
      <dgm:spPr/>
    </dgm:pt>
    <dgm:pt modelId="{DCB15924-3701-43EA-BF6B-FB2FB571404D}" type="pres">
      <dgm:prSet presAssocID="{EBC7C395-C6C4-4829-8295-406454E7F547}" presName="spacerB" presStyleCnt="0"/>
      <dgm:spPr/>
    </dgm:pt>
    <dgm:pt modelId="{0B746DE9-2935-496A-98CB-BBE8C735B799}" type="pres">
      <dgm:prSet presAssocID="{A18A8154-E796-4EFA-BA09-77FFF87FD7E1}" presName="node" presStyleLbl="node1" presStyleIdx="1" presStyleCnt="4" custScaleX="400076" custScaleY="329892">
        <dgm:presLayoutVars>
          <dgm:bulletEnabled val="1"/>
        </dgm:presLayoutVars>
      </dgm:prSet>
      <dgm:spPr/>
    </dgm:pt>
    <dgm:pt modelId="{53250018-3103-47DE-A087-790798F45999}" type="pres">
      <dgm:prSet presAssocID="{7FE7BB9C-6ECE-439F-8283-39CEAB32B893}" presName="spacerT" presStyleCnt="0"/>
      <dgm:spPr/>
    </dgm:pt>
    <dgm:pt modelId="{17A18710-5B68-4471-AC31-6970D5BD9D04}" type="pres">
      <dgm:prSet presAssocID="{7FE7BB9C-6ECE-439F-8283-39CEAB32B893}" presName="sibTrans" presStyleLbl="sibTrans2D1" presStyleIdx="1" presStyleCnt="3" custScaleX="180187" custScaleY="123923"/>
      <dgm:spPr/>
    </dgm:pt>
    <dgm:pt modelId="{5B6D6D99-015D-428E-A655-46BC2D77842E}" type="pres">
      <dgm:prSet presAssocID="{7FE7BB9C-6ECE-439F-8283-39CEAB32B893}" presName="spacerB" presStyleCnt="0"/>
      <dgm:spPr/>
    </dgm:pt>
    <dgm:pt modelId="{C103E7E6-359B-43AB-9F54-A788CB0A6A2C}" type="pres">
      <dgm:prSet presAssocID="{623902EB-281F-46A2-B095-1B9D119364FE}" presName="node" presStyleLbl="node1" presStyleIdx="2" presStyleCnt="4" custScaleX="400076" custScaleY="329892">
        <dgm:presLayoutVars>
          <dgm:bulletEnabled val="1"/>
        </dgm:presLayoutVars>
      </dgm:prSet>
      <dgm:spPr/>
    </dgm:pt>
    <dgm:pt modelId="{768CB294-673A-400F-AA93-9DD5633B89CF}" type="pres">
      <dgm:prSet presAssocID="{66D06506-FFC7-4315-A55E-FDDC9F3564BC}" presName="sibTransLast" presStyleLbl="sibTrans2D1" presStyleIdx="2" presStyleCnt="3" custScaleX="175765" custScaleY="120882"/>
      <dgm:spPr/>
    </dgm:pt>
    <dgm:pt modelId="{6A9B7BED-F2F4-48F5-9B67-7C8E305A3C3B}" type="pres">
      <dgm:prSet presAssocID="{66D06506-FFC7-4315-A55E-FDDC9F3564BC}" presName="connectorText" presStyleLbl="sibTrans2D1" presStyleIdx="2" presStyleCnt="3"/>
      <dgm:spPr/>
    </dgm:pt>
    <dgm:pt modelId="{DB2AF8A3-891E-45AE-A3F1-DF44EBB985A4}" type="pres">
      <dgm:prSet presAssocID="{66D06506-FFC7-4315-A55E-FDDC9F3564BC}" presName="lastNode" presStyleLbl="node1" presStyleIdx="3" presStyleCnt="4" custScaleX="304810" custScaleY="180218" custLinFactNeighborX="46264">
        <dgm:presLayoutVars>
          <dgm:bulletEnabled val="1"/>
        </dgm:presLayoutVars>
      </dgm:prSet>
      <dgm:spPr/>
    </dgm:pt>
  </dgm:ptLst>
  <dgm:cxnLst>
    <dgm:cxn modelId="{CE58C824-311D-469E-BA27-AEB2B1D63E39}" type="presOf" srcId="{A18A8154-E796-4EFA-BA09-77FFF87FD7E1}" destId="{0B746DE9-2935-496A-98CB-BBE8C735B799}" srcOrd="0" destOrd="0" presId="urn:microsoft.com/office/officeart/2005/8/layout/equation2"/>
    <dgm:cxn modelId="{4D78583D-B7D5-4B60-9D38-F4335D0EFB65}" type="presOf" srcId="{623902EB-281F-46A2-B095-1B9D119364FE}" destId="{C103E7E6-359B-43AB-9F54-A788CB0A6A2C}" srcOrd="0" destOrd="0" presId="urn:microsoft.com/office/officeart/2005/8/layout/equation2"/>
    <dgm:cxn modelId="{C189B85E-56C5-4B89-B691-6C6AB6282D21}" type="presOf" srcId="{7FE7BB9C-6ECE-439F-8283-39CEAB32B893}" destId="{17A18710-5B68-4471-AC31-6970D5BD9D04}" srcOrd="0" destOrd="0" presId="urn:microsoft.com/office/officeart/2005/8/layout/equation2"/>
    <dgm:cxn modelId="{64085D41-F505-4C59-9C4C-5F57F21D5E5A}" srcId="{66D06506-FFC7-4315-A55E-FDDC9F3564BC}" destId="{BCDF3377-B22B-46AC-A719-1EB00CB1A82E}" srcOrd="3" destOrd="0" parTransId="{EA688D0E-7F2D-47AF-98D6-704ED7E756C6}" sibTransId="{A289FA99-59C6-47D2-8831-8E99C5C11644}"/>
    <dgm:cxn modelId="{83CE648F-8CCC-42AC-83DB-866E5B88C2C3}" type="presOf" srcId="{BCDF3377-B22B-46AC-A719-1EB00CB1A82E}" destId="{DB2AF8A3-891E-45AE-A3F1-DF44EBB985A4}" srcOrd="0" destOrd="0" presId="urn:microsoft.com/office/officeart/2005/8/layout/equation2"/>
    <dgm:cxn modelId="{1554E39D-6A6A-4ACC-9E03-745E12750324}" srcId="{66D06506-FFC7-4315-A55E-FDDC9F3564BC}" destId="{A18A8154-E796-4EFA-BA09-77FFF87FD7E1}" srcOrd="1" destOrd="0" parTransId="{10565523-6410-4A6C-A2C3-C9AFA0B27071}" sibTransId="{7FE7BB9C-6ECE-439F-8283-39CEAB32B893}"/>
    <dgm:cxn modelId="{529655AC-5A04-49A0-9DA4-CF0069AD0647}" type="presOf" srcId="{66D06506-FFC7-4315-A55E-FDDC9F3564BC}" destId="{3F563C3B-0E2E-453A-90B0-06521FC39E77}" srcOrd="0" destOrd="0" presId="urn:microsoft.com/office/officeart/2005/8/layout/equation2"/>
    <dgm:cxn modelId="{A06FDCD0-4262-4784-B9BA-E908B2E1E3C6}" type="presOf" srcId="{56825018-0DB6-421E-9D2E-685EEA5D927B}" destId="{6A9B7BED-F2F4-48F5-9B67-7C8E305A3C3B}" srcOrd="1" destOrd="0" presId="urn:microsoft.com/office/officeart/2005/8/layout/equation2"/>
    <dgm:cxn modelId="{ADD4ECDA-7F16-4007-A260-ED589ECF3218}" type="presOf" srcId="{EBC7C395-C6C4-4829-8295-406454E7F547}" destId="{D8266570-F695-4367-AAFA-A29A080891C5}" srcOrd="0" destOrd="0" presId="urn:microsoft.com/office/officeart/2005/8/layout/equation2"/>
    <dgm:cxn modelId="{AF74D7E4-FB72-49E6-9409-8B3835748EF6}" srcId="{66D06506-FFC7-4315-A55E-FDDC9F3564BC}" destId="{A6D7C0D1-320C-4C65-BFB0-D285B97CF9D0}" srcOrd="0" destOrd="0" parTransId="{DED5ED52-97C9-4A72-8DE8-3CB8E3B0C8A7}" sibTransId="{EBC7C395-C6C4-4829-8295-406454E7F547}"/>
    <dgm:cxn modelId="{3B1BE4E5-F988-453A-AE06-0BE26EA5738E}" type="presOf" srcId="{56825018-0DB6-421E-9D2E-685EEA5D927B}" destId="{768CB294-673A-400F-AA93-9DD5633B89CF}" srcOrd="0" destOrd="0" presId="urn:microsoft.com/office/officeart/2005/8/layout/equation2"/>
    <dgm:cxn modelId="{2D2B86EA-EA48-4E8E-8666-7358D732D4F6}" srcId="{66D06506-FFC7-4315-A55E-FDDC9F3564BC}" destId="{623902EB-281F-46A2-B095-1B9D119364FE}" srcOrd="2" destOrd="0" parTransId="{4F077A0F-29D1-4994-8734-1167992FBF8C}" sibTransId="{56825018-0DB6-421E-9D2E-685EEA5D927B}"/>
    <dgm:cxn modelId="{EDBCA0F9-6A37-452C-AB26-326BDF248CF6}" type="presOf" srcId="{A6D7C0D1-320C-4C65-BFB0-D285B97CF9D0}" destId="{BE388A64-FB47-48A8-86FA-48FC6CC7CAFA}" srcOrd="0" destOrd="0" presId="urn:microsoft.com/office/officeart/2005/8/layout/equation2"/>
    <dgm:cxn modelId="{8D487708-22B1-4E6C-AC5F-271532CA954F}" type="presParOf" srcId="{3F563C3B-0E2E-453A-90B0-06521FC39E77}" destId="{4A5BCDE5-BE80-455F-8499-57B2EA70427D}" srcOrd="0" destOrd="0" presId="urn:microsoft.com/office/officeart/2005/8/layout/equation2"/>
    <dgm:cxn modelId="{B6122407-5E7E-4689-B172-313A520579CC}" type="presParOf" srcId="{4A5BCDE5-BE80-455F-8499-57B2EA70427D}" destId="{BE388A64-FB47-48A8-86FA-48FC6CC7CAFA}" srcOrd="0" destOrd="0" presId="urn:microsoft.com/office/officeart/2005/8/layout/equation2"/>
    <dgm:cxn modelId="{918E546E-7524-42BF-8DE2-E07F1D81B730}" type="presParOf" srcId="{4A5BCDE5-BE80-455F-8499-57B2EA70427D}" destId="{F1F01F70-BF4C-43F0-8377-F43BF9A6237C}" srcOrd="1" destOrd="0" presId="urn:microsoft.com/office/officeart/2005/8/layout/equation2"/>
    <dgm:cxn modelId="{C30D5741-72D1-4E03-84A3-DD8032FF9075}" type="presParOf" srcId="{4A5BCDE5-BE80-455F-8499-57B2EA70427D}" destId="{D8266570-F695-4367-AAFA-A29A080891C5}" srcOrd="2" destOrd="0" presId="urn:microsoft.com/office/officeart/2005/8/layout/equation2"/>
    <dgm:cxn modelId="{147F1BA2-374C-47EE-865D-572BEA5894CF}" type="presParOf" srcId="{4A5BCDE5-BE80-455F-8499-57B2EA70427D}" destId="{DCB15924-3701-43EA-BF6B-FB2FB571404D}" srcOrd="3" destOrd="0" presId="urn:microsoft.com/office/officeart/2005/8/layout/equation2"/>
    <dgm:cxn modelId="{D2E431DE-D0FE-473F-9ECA-7F3C2A670BFD}" type="presParOf" srcId="{4A5BCDE5-BE80-455F-8499-57B2EA70427D}" destId="{0B746DE9-2935-496A-98CB-BBE8C735B799}" srcOrd="4" destOrd="0" presId="urn:microsoft.com/office/officeart/2005/8/layout/equation2"/>
    <dgm:cxn modelId="{50096C32-5697-4FBB-9886-081EB2843C73}" type="presParOf" srcId="{4A5BCDE5-BE80-455F-8499-57B2EA70427D}" destId="{53250018-3103-47DE-A087-790798F45999}" srcOrd="5" destOrd="0" presId="urn:microsoft.com/office/officeart/2005/8/layout/equation2"/>
    <dgm:cxn modelId="{316DDE33-AB5A-4156-97CC-D506F0F1C239}" type="presParOf" srcId="{4A5BCDE5-BE80-455F-8499-57B2EA70427D}" destId="{17A18710-5B68-4471-AC31-6970D5BD9D04}" srcOrd="6" destOrd="0" presId="urn:microsoft.com/office/officeart/2005/8/layout/equation2"/>
    <dgm:cxn modelId="{2A09408F-9B7D-4F2A-84ED-B0F1B49A1B61}" type="presParOf" srcId="{4A5BCDE5-BE80-455F-8499-57B2EA70427D}" destId="{5B6D6D99-015D-428E-A655-46BC2D77842E}" srcOrd="7" destOrd="0" presId="urn:microsoft.com/office/officeart/2005/8/layout/equation2"/>
    <dgm:cxn modelId="{480BFAE1-4CD3-4686-A695-C46CE5298A12}" type="presParOf" srcId="{4A5BCDE5-BE80-455F-8499-57B2EA70427D}" destId="{C103E7E6-359B-43AB-9F54-A788CB0A6A2C}" srcOrd="8" destOrd="0" presId="urn:microsoft.com/office/officeart/2005/8/layout/equation2"/>
    <dgm:cxn modelId="{973CC59A-9FE1-4D86-8826-27BF03E6FB53}" type="presParOf" srcId="{3F563C3B-0E2E-453A-90B0-06521FC39E77}" destId="{768CB294-673A-400F-AA93-9DD5633B89CF}" srcOrd="1" destOrd="0" presId="urn:microsoft.com/office/officeart/2005/8/layout/equation2"/>
    <dgm:cxn modelId="{EFF35288-99D7-4A03-A881-CF1BB31FD6F2}" type="presParOf" srcId="{768CB294-673A-400F-AA93-9DD5633B89CF}" destId="{6A9B7BED-F2F4-48F5-9B67-7C8E305A3C3B}" srcOrd="0" destOrd="0" presId="urn:microsoft.com/office/officeart/2005/8/layout/equation2"/>
    <dgm:cxn modelId="{ED55114B-D69D-4B68-8359-A6C7497331A1}" type="presParOf" srcId="{3F563C3B-0E2E-453A-90B0-06521FC39E77}" destId="{DB2AF8A3-891E-45AE-A3F1-DF44EBB985A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272F2E-3751-48A8-B071-D0FFEFAD1B9B}" type="doc">
      <dgm:prSet loTypeId="urn:microsoft.com/office/officeart/2005/8/layout/matrix3" loCatId="matrix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9D8A123F-E908-4100-B4B0-D85F69393287}">
      <dgm:prSet phldrT="[Text]" custT="1"/>
      <dgm:spPr/>
      <dgm:t>
        <a:bodyPr anchor="t" anchorCtr="0"/>
        <a:lstStyle/>
        <a:p>
          <a:r>
            <a:rPr lang="en-US" sz="1800" dirty="0"/>
            <a:t>Advocates a flexible commissioning approach to encourage testing and piloting of new ideas/approaches</a:t>
          </a:r>
        </a:p>
      </dgm:t>
    </dgm:pt>
    <dgm:pt modelId="{9E5569A2-527A-4505-B9BD-C65CAEACFE4D}" type="parTrans" cxnId="{BD355FA4-C5AD-4B32-96DE-43F6E8E0CAD0}">
      <dgm:prSet/>
      <dgm:spPr/>
      <dgm:t>
        <a:bodyPr/>
        <a:lstStyle/>
        <a:p>
          <a:endParaRPr lang="en-US" sz="1800"/>
        </a:p>
      </dgm:t>
    </dgm:pt>
    <dgm:pt modelId="{6ECBF1F7-F96D-472F-8F8E-F5D83F86E02F}" type="sibTrans" cxnId="{BD355FA4-C5AD-4B32-96DE-43F6E8E0CAD0}">
      <dgm:prSet/>
      <dgm:spPr/>
      <dgm:t>
        <a:bodyPr/>
        <a:lstStyle/>
        <a:p>
          <a:endParaRPr lang="en-US" sz="1800"/>
        </a:p>
      </dgm:t>
    </dgm:pt>
    <dgm:pt modelId="{F71F4469-3002-4A9E-B677-A3DBFF146E1A}">
      <dgm:prSet phldrT="[Text]" custT="1"/>
      <dgm:spPr/>
      <dgm:t>
        <a:bodyPr anchor="t" anchorCtr="0"/>
        <a:lstStyle/>
        <a:p>
          <a:r>
            <a:rPr lang="en-US" sz="1800" dirty="0"/>
            <a:t>Is driven by engagement and outcomes rather than a sole focus on numbers and head counts</a:t>
          </a:r>
        </a:p>
      </dgm:t>
    </dgm:pt>
    <dgm:pt modelId="{BEAA3AB6-7ED6-48D8-A083-7F58381E3D0E}" type="parTrans" cxnId="{C43DFAA1-4830-460F-B90F-920767397E19}">
      <dgm:prSet/>
      <dgm:spPr/>
      <dgm:t>
        <a:bodyPr/>
        <a:lstStyle/>
        <a:p>
          <a:endParaRPr lang="en-US" sz="1800"/>
        </a:p>
      </dgm:t>
    </dgm:pt>
    <dgm:pt modelId="{D792534D-BDC6-4A59-BA12-D5D5D9C79E21}" type="sibTrans" cxnId="{C43DFAA1-4830-460F-B90F-920767397E19}">
      <dgm:prSet/>
      <dgm:spPr/>
      <dgm:t>
        <a:bodyPr/>
        <a:lstStyle/>
        <a:p>
          <a:endParaRPr lang="en-US" sz="1800"/>
        </a:p>
      </dgm:t>
    </dgm:pt>
    <dgm:pt modelId="{11E8E07B-4BDE-421B-99B3-AE251EB20702}">
      <dgm:prSet phldrT="[Text]" custT="1"/>
      <dgm:spPr/>
      <dgm:t>
        <a:bodyPr anchor="ctr" anchorCtr="0"/>
        <a:lstStyle/>
        <a:p>
          <a:r>
            <a:rPr lang="en-US" sz="1800" dirty="0"/>
            <a:t>Seeks to enhance existing provision only supporting the delivery of new when clear demand or need</a:t>
          </a:r>
        </a:p>
      </dgm:t>
    </dgm:pt>
    <dgm:pt modelId="{3DB2D5DA-7C9D-4421-8393-E14F66F2FB69}" type="parTrans" cxnId="{187F4991-9160-4C6A-8667-9FAB027224B2}">
      <dgm:prSet/>
      <dgm:spPr/>
      <dgm:t>
        <a:bodyPr/>
        <a:lstStyle/>
        <a:p>
          <a:endParaRPr lang="en-US" sz="1800"/>
        </a:p>
      </dgm:t>
    </dgm:pt>
    <dgm:pt modelId="{5343523E-0E60-4F0B-803B-68105766FDC8}" type="sibTrans" cxnId="{187F4991-9160-4C6A-8667-9FAB027224B2}">
      <dgm:prSet/>
      <dgm:spPr/>
      <dgm:t>
        <a:bodyPr/>
        <a:lstStyle/>
        <a:p>
          <a:endParaRPr lang="en-US" sz="1800"/>
        </a:p>
      </dgm:t>
    </dgm:pt>
    <dgm:pt modelId="{EF0250CE-F98A-4007-8337-E12490419479}">
      <dgm:prSet phldrT="[Text]" custT="1"/>
      <dgm:spPr/>
      <dgm:t>
        <a:bodyPr anchor="ctr" anchorCtr="0"/>
        <a:lstStyle/>
        <a:p>
          <a:r>
            <a:rPr lang="en-US" sz="1800" dirty="0"/>
            <a:t>Builds in project set up / close down periods around </a:t>
          </a:r>
          <a:r>
            <a:rPr lang="en-US" sz="1800" dirty="0" err="1"/>
            <a:t>programme</a:t>
          </a:r>
          <a:r>
            <a:rPr lang="en-US" sz="1800" dirty="0"/>
            <a:t> delivery and management </a:t>
          </a:r>
        </a:p>
      </dgm:t>
    </dgm:pt>
    <dgm:pt modelId="{E0371B92-8EE2-4622-95D1-E1A2142EDDDE}" type="parTrans" cxnId="{3C778F92-047D-4D8F-BB07-8678F081B735}">
      <dgm:prSet/>
      <dgm:spPr/>
      <dgm:t>
        <a:bodyPr/>
        <a:lstStyle/>
        <a:p>
          <a:endParaRPr lang="en-US" sz="1800"/>
        </a:p>
      </dgm:t>
    </dgm:pt>
    <dgm:pt modelId="{A2CE0EA1-EF3E-4C49-8AE5-226C55E4325C}" type="sibTrans" cxnId="{3C778F92-047D-4D8F-BB07-8678F081B735}">
      <dgm:prSet/>
      <dgm:spPr/>
      <dgm:t>
        <a:bodyPr/>
        <a:lstStyle/>
        <a:p>
          <a:endParaRPr lang="en-US" sz="1800"/>
        </a:p>
      </dgm:t>
    </dgm:pt>
    <dgm:pt modelId="{A500D242-C455-4548-9C1C-01C5BD769811}" type="pres">
      <dgm:prSet presAssocID="{AA272F2E-3751-48A8-B071-D0FFEFAD1B9B}" presName="matrix" presStyleCnt="0">
        <dgm:presLayoutVars>
          <dgm:chMax val="1"/>
          <dgm:dir/>
          <dgm:resizeHandles val="exact"/>
        </dgm:presLayoutVars>
      </dgm:prSet>
      <dgm:spPr/>
    </dgm:pt>
    <dgm:pt modelId="{AEF2FD0F-E7F6-4011-BE6D-D0E3476B6323}" type="pres">
      <dgm:prSet presAssocID="{AA272F2E-3751-48A8-B071-D0FFEFAD1B9B}" presName="diamond" presStyleLbl="bgShp" presStyleIdx="0" presStyleCnt="1" custScaleX="110841"/>
      <dgm:spPr/>
    </dgm:pt>
    <dgm:pt modelId="{9A723C90-218E-45D7-A5A5-0BDF25610B75}" type="pres">
      <dgm:prSet presAssocID="{AA272F2E-3751-48A8-B071-D0FFEFAD1B9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F89E48E-1722-4BC5-B5AE-AC9A5F32A577}" type="pres">
      <dgm:prSet presAssocID="{AA272F2E-3751-48A8-B071-D0FFEFAD1B9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9FEE8F1-7D09-43C5-A0DB-C8FE1B5311C9}" type="pres">
      <dgm:prSet presAssocID="{AA272F2E-3751-48A8-B071-D0FFEFAD1B9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588A30C-B047-432D-8E9B-962AA2BFBEEC}" type="pres">
      <dgm:prSet presAssocID="{AA272F2E-3751-48A8-B071-D0FFEFAD1B9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6E46B23-5EE8-491D-8E08-20CD8E46302C}" type="presOf" srcId="{EF0250CE-F98A-4007-8337-E12490419479}" destId="{B588A30C-B047-432D-8E9B-962AA2BFBEEC}" srcOrd="0" destOrd="0" presId="urn:microsoft.com/office/officeart/2005/8/layout/matrix3"/>
    <dgm:cxn modelId="{3B100C88-52F3-4359-845E-A5261C945E1E}" type="presOf" srcId="{AA272F2E-3751-48A8-B071-D0FFEFAD1B9B}" destId="{A500D242-C455-4548-9C1C-01C5BD769811}" srcOrd="0" destOrd="0" presId="urn:microsoft.com/office/officeart/2005/8/layout/matrix3"/>
    <dgm:cxn modelId="{187F4991-9160-4C6A-8667-9FAB027224B2}" srcId="{AA272F2E-3751-48A8-B071-D0FFEFAD1B9B}" destId="{11E8E07B-4BDE-421B-99B3-AE251EB20702}" srcOrd="2" destOrd="0" parTransId="{3DB2D5DA-7C9D-4421-8393-E14F66F2FB69}" sibTransId="{5343523E-0E60-4F0B-803B-68105766FDC8}"/>
    <dgm:cxn modelId="{3C778F92-047D-4D8F-BB07-8678F081B735}" srcId="{AA272F2E-3751-48A8-B071-D0FFEFAD1B9B}" destId="{EF0250CE-F98A-4007-8337-E12490419479}" srcOrd="3" destOrd="0" parTransId="{E0371B92-8EE2-4622-95D1-E1A2142EDDDE}" sibTransId="{A2CE0EA1-EF3E-4C49-8AE5-226C55E4325C}"/>
    <dgm:cxn modelId="{D7B148A0-F563-4947-AAFA-6745FFC9202E}" type="presOf" srcId="{9D8A123F-E908-4100-B4B0-D85F69393287}" destId="{9A723C90-218E-45D7-A5A5-0BDF25610B75}" srcOrd="0" destOrd="0" presId="urn:microsoft.com/office/officeart/2005/8/layout/matrix3"/>
    <dgm:cxn modelId="{C43DFAA1-4830-460F-B90F-920767397E19}" srcId="{AA272F2E-3751-48A8-B071-D0FFEFAD1B9B}" destId="{F71F4469-3002-4A9E-B677-A3DBFF146E1A}" srcOrd="1" destOrd="0" parTransId="{BEAA3AB6-7ED6-48D8-A083-7F58381E3D0E}" sibTransId="{D792534D-BDC6-4A59-BA12-D5D5D9C79E21}"/>
    <dgm:cxn modelId="{BD355FA4-C5AD-4B32-96DE-43F6E8E0CAD0}" srcId="{AA272F2E-3751-48A8-B071-D0FFEFAD1B9B}" destId="{9D8A123F-E908-4100-B4B0-D85F69393287}" srcOrd="0" destOrd="0" parTransId="{9E5569A2-527A-4505-B9BD-C65CAEACFE4D}" sibTransId="{6ECBF1F7-F96D-472F-8F8E-F5D83F86E02F}"/>
    <dgm:cxn modelId="{FCC3BDA6-0EE1-4241-AFB7-A378AD71B5DA}" type="presOf" srcId="{11E8E07B-4BDE-421B-99B3-AE251EB20702}" destId="{A9FEE8F1-7D09-43C5-A0DB-C8FE1B5311C9}" srcOrd="0" destOrd="0" presId="urn:microsoft.com/office/officeart/2005/8/layout/matrix3"/>
    <dgm:cxn modelId="{1716C1C7-538D-4DFD-996B-9811B37A9AEB}" type="presOf" srcId="{F71F4469-3002-4A9E-B677-A3DBFF146E1A}" destId="{CF89E48E-1722-4BC5-B5AE-AC9A5F32A577}" srcOrd="0" destOrd="0" presId="urn:microsoft.com/office/officeart/2005/8/layout/matrix3"/>
    <dgm:cxn modelId="{7AD8D973-8714-44E5-ABFD-6E55F859E361}" type="presParOf" srcId="{A500D242-C455-4548-9C1C-01C5BD769811}" destId="{AEF2FD0F-E7F6-4011-BE6D-D0E3476B6323}" srcOrd="0" destOrd="0" presId="urn:microsoft.com/office/officeart/2005/8/layout/matrix3"/>
    <dgm:cxn modelId="{146F666E-6452-42DF-8225-56315D023F6A}" type="presParOf" srcId="{A500D242-C455-4548-9C1C-01C5BD769811}" destId="{9A723C90-218E-45D7-A5A5-0BDF25610B75}" srcOrd="1" destOrd="0" presId="urn:microsoft.com/office/officeart/2005/8/layout/matrix3"/>
    <dgm:cxn modelId="{4A9CBD26-3948-489A-9278-B5523D8DC583}" type="presParOf" srcId="{A500D242-C455-4548-9C1C-01C5BD769811}" destId="{CF89E48E-1722-4BC5-B5AE-AC9A5F32A577}" srcOrd="2" destOrd="0" presId="urn:microsoft.com/office/officeart/2005/8/layout/matrix3"/>
    <dgm:cxn modelId="{40C03DEB-1658-447A-BEA2-B3296038F954}" type="presParOf" srcId="{A500D242-C455-4548-9C1C-01C5BD769811}" destId="{A9FEE8F1-7D09-43C5-A0DB-C8FE1B5311C9}" srcOrd="3" destOrd="0" presId="urn:microsoft.com/office/officeart/2005/8/layout/matrix3"/>
    <dgm:cxn modelId="{D157312C-E4CB-42DF-B95B-4458586C96CC}" type="presParOf" srcId="{A500D242-C455-4548-9C1C-01C5BD769811}" destId="{B588A30C-B047-432D-8E9B-962AA2BFBEEC}" srcOrd="4" destOrd="0" presId="urn:microsoft.com/office/officeart/2005/8/layout/matrix3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CBFFB8-9C04-4FEF-BACC-72B0912F5076}" type="doc">
      <dgm:prSet loTypeId="urn:microsoft.com/office/officeart/2005/8/layout/default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5AD42E7-7B78-4A62-A6A5-5F73F9A4E437}">
      <dgm:prSet phldrT="[Text]" custT="1"/>
      <dgm:spPr/>
      <dgm:t>
        <a:bodyPr/>
        <a:lstStyle/>
        <a:p>
          <a:r>
            <a:rPr lang="en-US" sz="1700"/>
            <a:t>Creates, develops, and supports a partner network founded on a core programme focus and a strong brand</a:t>
          </a:r>
        </a:p>
      </dgm:t>
    </dgm:pt>
    <dgm:pt modelId="{F31EED1C-665C-4F95-96C8-15BF86D5E59A}" type="parTrans" cxnId="{0AEC6CD9-25D8-4116-8687-457A5C8227FA}">
      <dgm:prSet/>
      <dgm:spPr/>
      <dgm:t>
        <a:bodyPr/>
        <a:lstStyle/>
        <a:p>
          <a:endParaRPr lang="en-US" sz="1700"/>
        </a:p>
      </dgm:t>
    </dgm:pt>
    <dgm:pt modelId="{B3834698-2297-463E-8061-AA1C1E772CAE}" type="sibTrans" cxnId="{0AEC6CD9-25D8-4116-8687-457A5C8227FA}">
      <dgm:prSet/>
      <dgm:spPr/>
      <dgm:t>
        <a:bodyPr/>
        <a:lstStyle/>
        <a:p>
          <a:endParaRPr lang="en-US" sz="1700"/>
        </a:p>
      </dgm:t>
    </dgm:pt>
    <dgm:pt modelId="{29696795-A683-4AF2-AD33-E372C9257789}">
      <dgm:prSet phldrT="[Text]" custT="1"/>
      <dgm:spPr/>
      <dgm:t>
        <a:bodyPr/>
        <a:lstStyle/>
        <a:p>
          <a:r>
            <a:rPr lang="en-US" sz="1700"/>
            <a:t>Initiates partnership building with a community development focus to foster improved sports development using local and national partner expertise</a:t>
          </a:r>
        </a:p>
      </dgm:t>
    </dgm:pt>
    <dgm:pt modelId="{8B0E0005-B5F4-4E45-B8F4-825A7B6D5084}" type="parTrans" cxnId="{DAE66A38-112E-4A07-AB09-4BF526C3D352}">
      <dgm:prSet/>
      <dgm:spPr/>
      <dgm:t>
        <a:bodyPr/>
        <a:lstStyle/>
        <a:p>
          <a:endParaRPr lang="en-US" sz="1700"/>
        </a:p>
      </dgm:t>
    </dgm:pt>
    <dgm:pt modelId="{88CC5916-1BA7-45EA-903A-DD3A26A5FE6E}" type="sibTrans" cxnId="{DAE66A38-112E-4A07-AB09-4BF526C3D352}">
      <dgm:prSet/>
      <dgm:spPr/>
      <dgm:t>
        <a:bodyPr/>
        <a:lstStyle/>
        <a:p>
          <a:endParaRPr lang="en-US" sz="1700"/>
        </a:p>
      </dgm:t>
    </dgm:pt>
    <dgm:pt modelId="{8C110436-4549-4E1A-B7E0-B81176A82169}">
      <dgm:prSet phldrT="[Text]" custT="1"/>
      <dgm:spPr/>
      <dgm:t>
        <a:bodyPr/>
        <a:lstStyle/>
        <a:p>
          <a:r>
            <a:rPr lang="en-US" sz="1700"/>
            <a:t>Engages an evaluation partner at programme start, combining programme management and evaluation through co-production and single team working</a:t>
          </a:r>
        </a:p>
      </dgm:t>
    </dgm:pt>
    <dgm:pt modelId="{0F4BFA33-AC64-4527-B9FA-90DD46862D01}" type="parTrans" cxnId="{25839D61-9F0A-486A-9E4F-442BB45EC942}">
      <dgm:prSet/>
      <dgm:spPr/>
      <dgm:t>
        <a:bodyPr/>
        <a:lstStyle/>
        <a:p>
          <a:endParaRPr lang="en-US" sz="1700"/>
        </a:p>
      </dgm:t>
    </dgm:pt>
    <dgm:pt modelId="{4E104B77-8B6A-48E8-9343-2911D891C0C7}" type="sibTrans" cxnId="{25839D61-9F0A-486A-9E4F-442BB45EC942}">
      <dgm:prSet/>
      <dgm:spPr/>
      <dgm:t>
        <a:bodyPr/>
        <a:lstStyle/>
        <a:p>
          <a:endParaRPr lang="en-US" sz="1700"/>
        </a:p>
      </dgm:t>
    </dgm:pt>
    <dgm:pt modelId="{3CEB55EF-593B-4C3A-A7B3-C132DC8060CA}">
      <dgm:prSet phldrT="[Text]" custT="1"/>
      <dgm:spPr/>
      <dgm:t>
        <a:bodyPr/>
        <a:lstStyle/>
        <a:p>
          <a:r>
            <a:rPr lang="en-US" sz="1700" dirty="0"/>
            <a:t>Rethinks </a:t>
          </a:r>
          <a:r>
            <a:rPr lang="en-US" sz="1700" dirty="0" err="1"/>
            <a:t>programme</a:t>
          </a:r>
          <a:r>
            <a:rPr lang="en-US" sz="1700" dirty="0"/>
            <a:t> development to focus on understanding needs, motivations, and barriers to physical activity of the least active and work to address each in turn</a:t>
          </a:r>
        </a:p>
      </dgm:t>
    </dgm:pt>
    <dgm:pt modelId="{FCED3D1A-47A8-4D23-B597-50F15DA35A5E}" type="parTrans" cxnId="{6363C7EE-C535-4D38-83A0-FDA4DC1FA906}">
      <dgm:prSet/>
      <dgm:spPr/>
      <dgm:t>
        <a:bodyPr/>
        <a:lstStyle/>
        <a:p>
          <a:endParaRPr lang="en-US" sz="1700"/>
        </a:p>
      </dgm:t>
    </dgm:pt>
    <dgm:pt modelId="{EDF0FB5D-B611-48D0-8A91-18162941E251}" type="sibTrans" cxnId="{6363C7EE-C535-4D38-83A0-FDA4DC1FA906}">
      <dgm:prSet/>
      <dgm:spPr/>
      <dgm:t>
        <a:bodyPr/>
        <a:lstStyle/>
        <a:p>
          <a:endParaRPr lang="en-US" sz="1700"/>
        </a:p>
      </dgm:t>
    </dgm:pt>
    <dgm:pt modelId="{74244E6F-D536-4D3B-9081-C9B9AEF7CB69}">
      <dgm:prSet phldrT="[Text]" custT="1"/>
      <dgm:spPr/>
      <dgm:t>
        <a:bodyPr/>
        <a:lstStyle/>
        <a:p>
          <a:r>
            <a:rPr lang="en-US" sz="1700"/>
            <a:t>Has an explicit focus on 'active together' as the key delivery philosophy and approach</a:t>
          </a:r>
        </a:p>
      </dgm:t>
    </dgm:pt>
    <dgm:pt modelId="{2AF9C4FF-44ED-45E2-9D29-F28B13518D54}" type="parTrans" cxnId="{B1D5F6FC-B594-43D7-A763-AAF7944E6030}">
      <dgm:prSet/>
      <dgm:spPr/>
      <dgm:t>
        <a:bodyPr/>
        <a:lstStyle/>
        <a:p>
          <a:endParaRPr lang="en-US" sz="1700"/>
        </a:p>
      </dgm:t>
    </dgm:pt>
    <dgm:pt modelId="{C2497554-60C9-4A39-B5D0-4449D8821988}" type="sibTrans" cxnId="{B1D5F6FC-B594-43D7-A763-AAF7944E6030}">
      <dgm:prSet/>
      <dgm:spPr/>
      <dgm:t>
        <a:bodyPr/>
        <a:lstStyle/>
        <a:p>
          <a:endParaRPr lang="en-US" sz="1700"/>
        </a:p>
      </dgm:t>
    </dgm:pt>
    <dgm:pt modelId="{B01B0FA3-7669-4920-AF10-275D8B3D8D15}">
      <dgm:prSet phldrT="[Text]" custT="1"/>
      <dgm:spPr/>
      <dgm:t>
        <a:bodyPr/>
        <a:lstStyle/>
        <a:p>
          <a:r>
            <a:rPr lang="en-US" sz="1700"/>
            <a:t>Defines sustainability and works to embed it in programme delivery right from the very start</a:t>
          </a:r>
        </a:p>
      </dgm:t>
    </dgm:pt>
    <dgm:pt modelId="{9DBFDB96-338B-4D60-8DC7-EF47BC409844}" type="parTrans" cxnId="{1E4FF701-ED6C-4AF3-84D1-8B439A4A2DB9}">
      <dgm:prSet/>
      <dgm:spPr/>
      <dgm:t>
        <a:bodyPr/>
        <a:lstStyle/>
        <a:p>
          <a:endParaRPr lang="en-US" sz="1700"/>
        </a:p>
      </dgm:t>
    </dgm:pt>
    <dgm:pt modelId="{F07538FE-0779-4C37-92D3-AE8FA6742C14}" type="sibTrans" cxnId="{1E4FF701-ED6C-4AF3-84D1-8B439A4A2DB9}">
      <dgm:prSet/>
      <dgm:spPr/>
      <dgm:t>
        <a:bodyPr/>
        <a:lstStyle/>
        <a:p>
          <a:endParaRPr lang="en-US" sz="1700"/>
        </a:p>
      </dgm:t>
    </dgm:pt>
    <dgm:pt modelId="{8AE590CC-0DB4-48E3-9067-E472AFB4341D}" type="pres">
      <dgm:prSet presAssocID="{26CBFFB8-9C04-4FEF-BACC-72B0912F5076}" presName="diagram" presStyleCnt="0">
        <dgm:presLayoutVars>
          <dgm:dir/>
          <dgm:resizeHandles val="exact"/>
        </dgm:presLayoutVars>
      </dgm:prSet>
      <dgm:spPr/>
    </dgm:pt>
    <dgm:pt modelId="{49DB8DF9-14F9-4807-97BD-38F1F103E846}" type="pres">
      <dgm:prSet presAssocID="{C5AD42E7-7B78-4A62-A6A5-5F73F9A4E437}" presName="node" presStyleLbl="node1" presStyleIdx="0" presStyleCnt="6">
        <dgm:presLayoutVars>
          <dgm:bulletEnabled val="1"/>
        </dgm:presLayoutVars>
      </dgm:prSet>
      <dgm:spPr/>
    </dgm:pt>
    <dgm:pt modelId="{E222A1FD-A37B-4761-B757-CB3CD017228D}" type="pres">
      <dgm:prSet presAssocID="{B3834698-2297-463E-8061-AA1C1E772CAE}" presName="sibTrans" presStyleCnt="0"/>
      <dgm:spPr/>
    </dgm:pt>
    <dgm:pt modelId="{0B724085-CA67-4AF7-9FCE-6B74256C6B95}" type="pres">
      <dgm:prSet presAssocID="{74244E6F-D536-4D3B-9081-C9B9AEF7CB69}" presName="node" presStyleLbl="node1" presStyleIdx="1" presStyleCnt="6">
        <dgm:presLayoutVars>
          <dgm:bulletEnabled val="1"/>
        </dgm:presLayoutVars>
      </dgm:prSet>
      <dgm:spPr/>
    </dgm:pt>
    <dgm:pt modelId="{B4AB08A8-FDC3-4188-AB5F-9D2D5CF67667}" type="pres">
      <dgm:prSet presAssocID="{C2497554-60C9-4A39-B5D0-4449D8821988}" presName="sibTrans" presStyleCnt="0"/>
      <dgm:spPr/>
    </dgm:pt>
    <dgm:pt modelId="{A8E47F18-41EC-48CC-A660-FB01E9E821BA}" type="pres">
      <dgm:prSet presAssocID="{3CEB55EF-593B-4C3A-A7B3-C132DC8060CA}" presName="node" presStyleLbl="node1" presStyleIdx="2" presStyleCnt="6">
        <dgm:presLayoutVars>
          <dgm:bulletEnabled val="1"/>
        </dgm:presLayoutVars>
      </dgm:prSet>
      <dgm:spPr/>
    </dgm:pt>
    <dgm:pt modelId="{A57565F4-427D-4352-8B9B-B2930616AC51}" type="pres">
      <dgm:prSet presAssocID="{EDF0FB5D-B611-48D0-8A91-18162941E251}" presName="sibTrans" presStyleCnt="0"/>
      <dgm:spPr/>
    </dgm:pt>
    <dgm:pt modelId="{9D93255E-7CEA-4150-BD16-44F14F40E44B}" type="pres">
      <dgm:prSet presAssocID="{29696795-A683-4AF2-AD33-E372C9257789}" presName="node" presStyleLbl="node1" presStyleIdx="3" presStyleCnt="6">
        <dgm:presLayoutVars>
          <dgm:bulletEnabled val="1"/>
        </dgm:presLayoutVars>
      </dgm:prSet>
      <dgm:spPr/>
    </dgm:pt>
    <dgm:pt modelId="{C126936A-24E1-4B44-8F4A-D2254CF777AD}" type="pres">
      <dgm:prSet presAssocID="{88CC5916-1BA7-45EA-903A-DD3A26A5FE6E}" presName="sibTrans" presStyleCnt="0"/>
      <dgm:spPr/>
    </dgm:pt>
    <dgm:pt modelId="{E4E9CB20-0066-4737-A305-D80C190DF2F3}" type="pres">
      <dgm:prSet presAssocID="{8C110436-4549-4E1A-B7E0-B81176A82169}" presName="node" presStyleLbl="node1" presStyleIdx="4" presStyleCnt="6">
        <dgm:presLayoutVars>
          <dgm:bulletEnabled val="1"/>
        </dgm:presLayoutVars>
      </dgm:prSet>
      <dgm:spPr/>
    </dgm:pt>
    <dgm:pt modelId="{6C1AE1D2-950E-49EC-8867-5DDAC58FF880}" type="pres">
      <dgm:prSet presAssocID="{4E104B77-8B6A-48E8-9343-2911D891C0C7}" presName="sibTrans" presStyleCnt="0"/>
      <dgm:spPr/>
    </dgm:pt>
    <dgm:pt modelId="{8A6D7262-5601-4B45-954A-F9C7A443E1F5}" type="pres">
      <dgm:prSet presAssocID="{B01B0FA3-7669-4920-AF10-275D8B3D8D15}" presName="node" presStyleLbl="node1" presStyleIdx="5" presStyleCnt="6">
        <dgm:presLayoutVars>
          <dgm:bulletEnabled val="1"/>
        </dgm:presLayoutVars>
      </dgm:prSet>
      <dgm:spPr/>
    </dgm:pt>
  </dgm:ptLst>
  <dgm:cxnLst>
    <dgm:cxn modelId="{1E4FF701-ED6C-4AF3-84D1-8B439A4A2DB9}" srcId="{26CBFFB8-9C04-4FEF-BACC-72B0912F5076}" destId="{B01B0FA3-7669-4920-AF10-275D8B3D8D15}" srcOrd="5" destOrd="0" parTransId="{9DBFDB96-338B-4D60-8DC7-EF47BC409844}" sibTransId="{F07538FE-0779-4C37-92D3-AE8FA6742C14}"/>
    <dgm:cxn modelId="{8F5AB011-764B-4BEF-9892-AD171EE5A5BB}" type="presOf" srcId="{8C110436-4549-4E1A-B7E0-B81176A82169}" destId="{E4E9CB20-0066-4737-A305-D80C190DF2F3}" srcOrd="0" destOrd="0" presId="urn:microsoft.com/office/officeart/2005/8/layout/default"/>
    <dgm:cxn modelId="{F5C82616-6F7E-4AD4-8C1B-36B737549A72}" type="presOf" srcId="{C5AD42E7-7B78-4A62-A6A5-5F73F9A4E437}" destId="{49DB8DF9-14F9-4807-97BD-38F1F103E846}" srcOrd="0" destOrd="0" presId="urn:microsoft.com/office/officeart/2005/8/layout/default"/>
    <dgm:cxn modelId="{DAE66A38-112E-4A07-AB09-4BF526C3D352}" srcId="{26CBFFB8-9C04-4FEF-BACC-72B0912F5076}" destId="{29696795-A683-4AF2-AD33-E372C9257789}" srcOrd="3" destOrd="0" parTransId="{8B0E0005-B5F4-4E45-B8F4-825A7B6D5084}" sibTransId="{88CC5916-1BA7-45EA-903A-DD3A26A5FE6E}"/>
    <dgm:cxn modelId="{C864AE5F-5EF2-4E1A-AC84-240920AB2136}" type="presOf" srcId="{29696795-A683-4AF2-AD33-E372C9257789}" destId="{9D93255E-7CEA-4150-BD16-44F14F40E44B}" srcOrd="0" destOrd="0" presId="urn:microsoft.com/office/officeart/2005/8/layout/default"/>
    <dgm:cxn modelId="{25839D61-9F0A-486A-9E4F-442BB45EC942}" srcId="{26CBFFB8-9C04-4FEF-BACC-72B0912F5076}" destId="{8C110436-4549-4E1A-B7E0-B81176A82169}" srcOrd="4" destOrd="0" parTransId="{0F4BFA33-AC64-4527-B9FA-90DD46862D01}" sibTransId="{4E104B77-8B6A-48E8-9343-2911D891C0C7}"/>
    <dgm:cxn modelId="{008D1847-83C5-4014-BCA0-C302CE9DD5BC}" type="presOf" srcId="{B01B0FA3-7669-4920-AF10-275D8B3D8D15}" destId="{8A6D7262-5601-4B45-954A-F9C7A443E1F5}" srcOrd="0" destOrd="0" presId="urn:microsoft.com/office/officeart/2005/8/layout/default"/>
    <dgm:cxn modelId="{8568EC75-6FE0-4341-900E-6C65B6B66145}" type="presOf" srcId="{74244E6F-D536-4D3B-9081-C9B9AEF7CB69}" destId="{0B724085-CA67-4AF7-9FCE-6B74256C6B95}" srcOrd="0" destOrd="0" presId="urn:microsoft.com/office/officeart/2005/8/layout/default"/>
    <dgm:cxn modelId="{BDF54B59-2DF1-42C7-8729-409E9B33D7DB}" type="presOf" srcId="{26CBFFB8-9C04-4FEF-BACC-72B0912F5076}" destId="{8AE590CC-0DB4-48E3-9067-E472AFB4341D}" srcOrd="0" destOrd="0" presId="urn:microsoft.com/office/officeart/2005/8/layout/default"/>
    <dgm:cxn modelId="{8B561E88-69B7-405F-B89C-316AAF642CE0}" type="presOf" srcId="{3CEB55EF-593B-4C3A-A7B3-C132DC8060CA}" destId="{A8E47F18-41EC-48CC-A660-FB01E9E821BA}" srcOrd="0" destOrd="0" presId="urn:microsoft.com/office/officeart/2005/8/layout/default"/>
    <dgm:cxn modelId="{0AEC6CD9-25D8-4116-8687-457A5C8227FA}" srcId="{26CBFFB8-9C04-4FEF-BACC-72B0912F5076}" destId="{C5AD42E7-7B78-4A62-A6A5-5F73F9A4E437}" srcOrd="0" destOrd="0" parTransId="{F31EED1C-665C-4F95-96C8-15BF86D5E59A}" sibTransId="{B3834698-2297-463E-8061-AA1C1E772CAE}"/>
    <dgm:cxn modelId="{6363C7EE-C535-4D38-83A0-FDA4DC1FA906}" srcId="{26CBFFB8-9C04-4FEF-BACC-72B0912F5076}" destId="{3CEB55EF-593B-4C3A-A7B3-C132DC8060CA}" srcOrd="2" destOrd="0" parTransId="{FCED3D1A-47A8-4D23-B597-50F15DA35A5E}" sibTransId="{EDF0FB5D-B611-48D0-8A91-18162941E251}"/>
    <dgm:cxn modelId="{B1D5F6FC-B594-43D7-A763-AAF7944E6030}" srcId="{26CBFFB8-9C04-4FEF-BACC-72B0912F5076}" destId="{74244E6F-D536-4D3B-9081-C9B9AEF7CB69}" srcOrd="1" destOrd="0" parTransId="{2AF9C4FF-44ED-45E2-9D29-F28B13518D54}" sibTransId="{C2497554-60C9-4A39-B5D0-4449D8821988}"/>
    <dgm:cxn modelId="{D90C809C-8BAF-4804-96B6-BFCC0162B2C9}" type="presParOf" srcId="{8AE590CC-0DB4-48E3-9067-E472AFB4341D}" destId="{49DB8DF9-14F9-4807-97BD-38F1F103E846}" srcOrd="0" destOrd="0" presId="urn:microsoft.com/office/officeart/2005/8/layout/default"/>
    <dgm:cxn modelId="{0512EF39-41F5-4161-9820-427DAF5337C3}" type="presParOf" srcId="{8AE590CC-0DB4-48E3-9067-E472AFB4341D}" destId="{E222A1FD-A37B-4761-B757-CB3CD017228D}" srcOrd="1" destOrd="0" presId="urn:microsoft.com/office/officeart/2005/8/layout/default"/>
    <dgm:cxn modelId="{6A011C6E-67E2-42E6-AD56-D68F9D7A1BD8}" type="presParOf" srcId="{8AE590CC-0DB4-48E3-9067-E472AFB4341D}" destId="{0B724085-CA67-4AF7-9FCE-6B74256C6B95}" srcOrd="2" destOrd="0" presId="urn:microsoft.com/office/officeart/2005/8/layout/default"/>
    <dgm:cxn modelId="{3A6D680C-C32F-4F4D-BC7B-FD486FC01B89}" type="presParOf" srcId="{8AE590CC-0DB4-48E3-9067-E472AFB4341D}" destId="{B4AB08A8-FDC3-4188-AB5F-9D2D5CF67667}" srcOrd="3" destOrd="0" presId="urn:microsoft.com/office/officeart/2005/8/layout/default"/>
    <dgm:cxn modelId="{DE8013AA-867B-46AE-8572-E68C783D0C30}" type="presParOf" srcId="{8AE590CC-0DB4-48E3-9067-E472AFB4341D}" destId="{A8E47F18-41EC-48CC-A660-FB01E9E821BA}" srcOrd="4" destOrd="0" presId="urn:microsoft.com/office/officeart/2005/8/layout/default"/>
    <dgm:cxn modelId="{3A4D9230-C173-4906-9A93-93DB9B30B254}" type="presParOf" srcId="{8AE590CC-0DB4-48E3-9067-E472AFB4341D}" destId="{A57565F4-427D-4352-8B9B-B2930616AC51}" srcOrd="5" destOrd="0" presId="urn:microsoft.com/office/officeart/2005/8/layout/default"/>
    <dgm:cxn modelId="{52A1F5C1-D3EA-4403-8E5D-A9536EDB925B}" type="presParOf" srcId="{8AE590CC-0DB4-48E3-9067-E472AFB4341D}" destId="{9D93255E-7CEA-4150-BD16-44F14F40E44B}" srcOrd="6" destOrd="0" presId="urn:microsoft.com/office/officeart/2005/8/layout/default"/>
    <dgm:cxn modelId="{E41761CA-CDB5-4AFE-B7B1-883C2BB5A738}" type="presParOf" srcId="{8AE590CC-0DB4-48E3-9067-E472AFB4341D}" destId="{C126936A-24E1-4B44-8F4A-D2254CF777AD}" srcOrd="7" destOrd="0" presId="urn:microsoft.com/office/officeart/2005/8/layout/default"/>
    <dgm:cxn modelId="{718F42B9-ACE1-4044-9413-CAC2EEE64AD0}" type="presParOf" srcId="{8AE590CC-0DB4-48E3-9067-E472AFB4341D}" destId="{E4E9CB20-0066-4737-A305-D80C190DF2F3}" srcOrd="8" destOrd="0" presId="urn:microsoft.com/office/officeart/2005/8/layout/default"/>
    <dgm:cxn modelId="{6CFFB50A-6CD8-4165-8BA1-A71030666701}" type="presParOf" srcId="{8AE590CC-0DB4-48E3-9067-E472AFB4341D}" destId="{6C1AE1D2-950E-49EC-8867-5DDAC58FF880}" srcOrd="9" destOrd="0" presId="urn:microsoft.com/office/officeart/2005/8/layout/default"/>
    <dgm:cxn modelId="{D3841921-6B2B-4A89-B86C-2843800124E0}" type="presParOf" srcId="{8AE590CC-0DB4-48E3-9067-E472AFB4341D}" destId="{8A6D7262-5601-4B45-954A-F9C7A443E1F5}" srcOrd="10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1B654A-EBCC-4304-ABA9-7D30F531EE5F}" type="doc">
      <dgm:prSet loTypeId="urn:microsoft.com/office/officeart/2005/8/layout/bProcess4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B01233E-B802-4C62-9C18-D343202EA76F}">
      <dgm:prSet phldrT="[Text]" custT="1"/>
      <dgm:spPr/>
      <dgm:t>
        <a:bodyPr/>
        <a:lstStyle/>
        <a:p>
          <a:r>
            <a:rPr lang="en-US" sz="1600" b="1" dirty="0">
              <a:solidFill>
                <a:sysClr val="windowText" lastClr="000000"/>
              </a:solidFill>
            </a:rPr>
            <a:t>1)</a:t>
          </a:r>
          <a:r>
            <a:rPr lang="en-US" sz="1600" dirty="0">
              <a:solidFill>
                <a:sysClr val="windowText" lastClr="000000"/>
              </a:solidFill>
            </a:rPr>
            <a:t> Gets out and gets engaging with those most likely to be inactive, using extensive outreach through local community contacts</a:t>
          </a:r>
        </a:p>
      </dgm:t>
    </dgm:pt>
    <dgm:pt modelId="{DE9D325B-4348-405E-A2A2-2F924B2BA1BC}" type="parTrans" cxnId="{582C0A22-EEF9-47D9-89FC-144ADA4332B8}">
      <dgm:prSet/>
      <dgm:spPr/>
      <dgm:t>
        <a:bodyPr/>
        <a:lstStyle/>
        <a:p>
          <a:endParaRPr lang="en-US" sz="1600"/>
        </a:p>
      </dgm:t>
    </dgm:pt>
    <dgm:pt modelId="{6CD59218-927A-4E35-9031-BA082C6DDD95}" type="sibTrans" cxnId="{582C0A22-EEF9-47D9-89FC-144ADA4332B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70F33767-E52C-4F19-98B6-B5D3E7147597}">
      <dgm:prSet phldrT="[Text]" custT="1"/>
      <dgm:spPr/>
      <dgm:t>
        <a:bodyPr/>
        <a:lstStyle/>
        <a:p>
          <a:r>
            <a:rPr lang="en-US" sz="1600" b="1" dirty="0"/>
            <a:t>2)</a:t>
          </a:r>
          <a:r>
            <a:rPr lang="en-US" sz="1600" dirty="0"/>
            <a:t> Extend partnerships into communities and specialist community groups using unexplored routes beyond existing physical activity networks</a:t>
          </a:r>
        </a:p>
      </dgm:t>
    </dgm:pt>
    <dgm:pt modelId="{42AC565A-381B-4A46-9E85-F5704576D6CA}" type="parTrans" cxnId="{F8AE44CE-0771-4822-BB00-E98A4EBDDC3A}">
      <dgm:prSet/>
      <dgm:spPr/>
      <dgm:t>
        <a:bodyPr/>
        <a:lstStyle/>
        <a:p>
          <a:endParaRPr lang="en-US" sz="1600"/>
        </a:p>
      </dgm:t>
    </dgm:pt>
    <dgm:pt modelId="{C300EA02-2E21-4287-833E-D08E3CA7DCED}" type="sibTrans" cxnId="{F8AE44CE-0771-4822-BB00-E98A4EBDDC3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9A87643A-EE9F-4EAD-BEA3-395E9EBA7028}">
      <dgm:prSet phldrT="[Text]" custT="1"/>
      <dgm:spPr/>
      <dgm:t>
        <a:bodyPr/>
        <a:lstStyle/>
        <a:p>
          <a:r>
            <a:rPr lang="en-US" sz="1600" b="1"/>
            <a:t>3)</a:t>
          </a:r>
          <a:r>
            <a:rPr lang="en-US" sz="1600"/>
            <a:t> Actively consults with the least active to understand activity barriers/hurdles and co-produce an activity offer </a:t>
          </a:r>
        </a:p>
      </dgm:t>
    </dgm:pt>
    <dgm:pt modelId="{12BB043D-919C-4CF6-81F5-78D696198B5E}" type="parTrans" cxnId="{6477BF4E-DFB9-4467-919D-2ABD5EC22E68}">
      <dgm:prSet/>
      <dgm:spPr/>
      <dgm:t>
        <a:bodyPr/>
        <a:lstStyle/>
        <a:p>
          <a:endParaRPr lang="en-US" sz="1600"/>
        </a:p>
      </dgm:t>
    </dgm:pt>
    <dgm:pt modelId="{B76B55ED-1CE3-4D8A-A864-E9152BA4EA68}" type="sibTrans" cxnId="{6477BF4E-DFB9-4467-919D-2ABD5EC22E6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CCA359C7-FD0C-42C2-9F44-61564F8CBFDD}">
      <dgm:prSet phldrT="[Text]" custT="1"/>
      <dgm:spPr/>
      <dgm:t>
        <a:bodyPr/>
        <a:lstStyle/>
        <a:p>
          <a:r>
            <a:rPr lang="en-US" sz="1600" b="1"/>
            <a:t>4)</a:t>
          </a:r>
          <a:r>
            <a:rPr lang="en-US" sz="1600"/>
            <a:t> Embed an 'Active Together' delivery approach</a:t>
          </a:r>
        </a:p>
      </dgm:t>
    </dgm:pt>
    <dgm:pt modelId="{53D38F4F-0148-41BA-8142-F94BDE9DFA66}" type="parTrans" cxnId="{744A9CBB-3765-4A3F-9B10-84AC1107A1DD}">
      <dgm:prSet/>
      <dgm:spPr/>
      <dgm:t>
        <a:bodyPr/>
        <a:lstStyle/>
        <a:p>
          <a:endParaRPr lang="en-US" sz="1600"/>
        </a:p>
      </dgm:t>
    </dgm:pt>
    <dgm:pt modelId="{4D153521-CF81-4A55-9D61-5331E49A1736}" type="sibTrans" cxnId="{744A9CBB-3765-4A3F-9B10-84AC1107A1D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8D3A97DB-5831-440B-BD4D-20B9E3A493BB}">
      <dgm:prSet phldrT="[Text]" custT="1"/>
      <dgm:spPr/>
      <dgm:t>
        <a:bodyPr/>
        <a:lstStyle/>
        <a:p>
          <a:r>
            <a:rPr lang="en-US" sz="1600" b="1"/>
            <a:t>5)</a:t>
          </a:r>
          <a:r>
            <a:rPr lang="en-US" sz="1600"/>
            <a:t> Actively includes time for, and facilitation of,  participant socialising seeing it as important as physical activity </a:t>
          </a:r>
        </a:p>
      </dgm:t>
    </dgm:pt>
    <dgm:pt modelId="{34A36DF3-049D-4FF1-83FE-5B906BF2FDA6}" type="parTrans" cxnId="{746833F1-EB4B-460D-8544-BDA86A8F91DB}">
      <dgm:prSet/>
      <dgm:spPr/>
      <dgm:t>
        <a:bodyPr/>
        <a:lstStyle/>
        <a:p>
          <a:endParaRPr lang="en-US" sz="1600"/>
        </a:p>
      </dgm:t>
    </dgm:pt>
    <dgm:pt modelId="{68F1D72F-9A2B-4EE3-86DB-52B47D237453}" type="sibTrans" cxnId="{746833F1-EB4B-460D-8544-BDA86A8F91D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932CD199-783A-4762-B6AE-53BDD0167189}">
      <dgm:prSet phldrT="[Text]" custT="1"/>
      <dgm:spPr/>
      <dgm:t>
        <a:bodyPr/>
        <a:lstStyle/>
        <a:p>
          <a:r>
            <a:rPr lang="en-US" sz="1600" b="1"/>
            <a:t>6)</a:t>
          </a:r>
          <a:r>
            <a:rPr lang="en-US" sz="1600"/>
            <a:t> Ensure all delivery consistently offers a friendly, welcoming approach in locations/venues that participants feel are 'safe</a:t>
          </a:r>
        </a:p>
      </dgm:t>
    </dgm:pt>
    <dgm:pt modelId="{1226529F-8436-4873-992C-1CF333D81CFB}" type="parTrans" cxnId="{E073CA9D-B66C-4C26-AA2D-E525F86D9636}">
      <dgm:prSet/>
      <dgm:spPr/>
      <dgm:t>
        <a:bodyPr/>
        <a:lstStyle/>
        <a:p>
          <a:endParaRPr lang="en-US" sz="1600"/>
        </a:p>
      </dgm:t>
    </dgm:pt>
    <dgm:pt modelId="{92A7230C-8725-4616-824E-2FFE0711B707}" type="sibTrans" cxnId="{E073CA9D-B66C-4C26-AA2D-E525F86D963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C0896069-7C7E-40C3-869B-130D9F564A1E}">
      <dgm:prSet phldrT="[Text]" custT="1"/>
      <dgm:spPr/>
      <dgm:t>
        <a:bodyPr/>
        <a:lstStyle/>
        <a:p>
          <a:r>
            <a:rPr lang="en-US" sz="1600" b="1"/>
            <a:t>7)</a:t>
          </a:r>
          <a:r>
            <a:rPr lang="en-US" sz="1600"/>
            <a:t> Are open to testing and piloting and changes tack in response to learning</a:t>
          </a:r>
        </a:p>
      </dgm:t>
    </dgm:pt>
    <dgm:pt modelId="{691F0411-A1F4-4F1E-9E7D-4D751DD2A7DE}" type="parTrans" cxnId="{6773AF29-2344-488F-AAC5-49CADEB6A15E}">
      <dgm:prSet/>
      <dgm:spPr/>
      <dgm:t>
        <a:bodyPr/>
        <a:lstStyle/>
        <a:p>
          <a:endParaRPr lang="en-US" sz="1600"/>
        </a:p>
      </dgm:t>
    </dgm:pt>
    <dgm:pt modelId="{4F6C87CC-6153-4525-A91F-73186A79CC86}" type="sibTrans" cxnId="{6773AF29-2344-488F-AAC5-49CADEB6A15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7DC9DBC6-D127-4D8C-A768-A8FC4EF84957}">
      <dgm:prSet phldrT="[Text]" custT="1"/>
      <dgm:spPr/>
      <dgm:t>
        <a:bodyPr/>
        <a:lstStyle/>
        <a:p>
          <a:r>
            <a:rPr lang="en-US" sz="1600" b="1"/>
            <a:t>8)</a:t>
          </a:r>
          <a:r>
            <a:rPr lang="en-US" sz="1600"/>
            <a:t> Actively seek help from specialist partners to improve delivery</a:t>
          </a:r>
        </a:p>
      </dgm:t>
    </dgm:pt>
    <dgm:pt modelId="{BF2F4159-D6DE-4B9B-A2B5-EBE087A3F1FE}" type="parTrans" cxnId="{68776853-00E5-407E-8C06-DE047B20E3E1}">
      <dgm:prSet/>
      <dgm:spPr/>
      <dgm:t>
        <a:bodyPr/>
        <a:lstStyle/>
        <a:p>
          <a:endParaRPr lang="en-US" sz="1600"/>
        </a:p>
      </dgm:t>
    </dgm:pt>
    <dgm:pt modelId="{A92F119A-4884-45E6-9EBA-370DC3750FA7}" type="sibTrans" cxnId="{68776853-00E5-407E-8C06-DE047B20E3E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C1D2CA6B-4ECE-4226-9E1C-BA1A412BC911}">
      <dgm:prSet phldrT="[Text]" custT="1"/>
      <dgm:spPr/>
      <dgm:t>
        <a:bodyPr/>
        <a:lstStyle/>
        <a:p>
          <a:r>
            <a:rPr lang="en-US" sz="1600" b="1"/>
            <a:t>9)</a:t>
          </a:r>
          <a:r>
            <a:rPr lang="en-US" sz="1600"/>
            <a:t> Have a structured approach to the recruitment, management and use of all volunteers (informal and formal) emphasising the value of lived experience</a:t>
          </a:r>
        </a:p>
      </dgm:t>
    </dgm:pt>
    <dgm:pt modelId="{1603787F-13E4-480E-A9DA-80D2B44817D8}" type="parTrans" cxnId="{6A2E7344-C825-4BA0-81EA-46A431B233B8}">
      <dgm:prSet/>
      <dgm:spPr/>
      <dgm:t>
        <a:bodyPr/>
        <a:lstStyle/>
        <a:p>
          <a:endParaRPr lang="en-US" sz="1600"/>
        </a:p>
      </dgm:t>
    </dgm:pt>
    <dgm:pt modelId="{FC586637-D251-4CD3-8E02-3AD249CDF9E1}" type="sibTrans" cxnId="{6A2E7344-C825-4BA0-81EA-46A431B233B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2E66BF0F-FC7A-421A-9C9D-62DC0A43AD52}">
      <dgm:prSet phldrT="[Text]" custT="1"/>
      <dgm:spPr/>
      <dgm:t>
        <a:bodyPr/>
        <a:lstStyle/>
        <a:p>
          <a:r>
            <a:rPr lang="en-US" sz="1600" b="1"/>
            <a:t>10)</a:t>
          </a:r>
          <a:r>
            <a:rPr lang="en-US" sz="1600"/>
            <a:t> Underpin delivery through workforce development with specific focus on inclusivity training for all levels of staff</a:t>
          </a:r>
        </a:p>
      </dgm:t>
    </dgm:pt>
    <dgm:pt modelId="{C52AC44E-8FC8-418C-A733-06F16979EB47}" type="parTrans" cxnId="{C12D333A-532E-431D-BB70-626C7CA87F40}">
      <dgm:prSet/>
      <dgm:spPr/>
      <dgm:t>
        <a:bodyPr/>
        <a:lstStyle/>
        <a:p>
          <a:endParaRPr lang="en-US" sz="1600"/>
        </a:p>
      </dgm:t>
    </dgm:pt>
    <dgm:pt modelId="{19C233ED-8344-41AD-A196-D42221894243}" type="sibTrans" cxnId="{C12D333A-532E-431D-BB70-626C7CA87F4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4ACA8663-A03B-43FA-A519-1B5774CFA5D6}">
      <dgm:prSet phldrT="[Text]" custT="1"/>
      <dgm:spPr/>
      <dgm:t>
        <a:bodyPr/>
        <a:lstStyle/>
        <a:p>
          <a:r>
            <a:rPr lang="en-US" sz="1600" b="1" dirty="0"/>
            <a:t>11)</a:t>
          </a:r>
          <a:r>
            <a:rPr lang="en-US" sz="1600" dirty="0"/>
            <a:t> Focus on sustaining participation and referring participants to appropriate and relevant opportunities for further activity</a:t>
          </a:r>
        </a:p>
      </dgm:t>
    </dgm:pt>
    <dgm:pt modelId="{771FFF8C-BCE6-41A6-A373-F83E3072B3E4}" type="parTrans" cxnId="{7FFAD76C-F7C2-4790-869A-5B899087B8AE}">
      <dgm:prSet/>
      <dgm:spPr/>
      <dgm:t>
        <a:bodyPr/>
        <a:lstStyle/>
        <a:p>
          <a:endParaRPr lang="en-US" sz="1600"/>
        </a:p>
      </dgm:t>
    </dgm:pt>
    <dgm:pt modelId="{78E7BE47-A8D8-445C-920A-C6BAE94CF9D2}" type="sibTrans" cxnId="{7FFAD76C-F7C2-4790-869A-5B899087B8AE}">
      <dgm:prSet/>
      <dgm:spPr/>
      <dgm:t>
        <a:bodyPr/>
        <a:lstStyle/>
        <a:p>
          <a:endParaRPr lang="en-US" sz="1600"/>
        </a:p>
      </dgm:t>
    </dgm:pt>
    <dgm:pt modelId="{160A7C2F-F29D-4276-B172-D20E7B47E1B1}" type="pres">
      <dgm:prSet presAssocID="{831B654A-EBCC-4304-ABA9-7D30F531EE5F}" presName="Name0" presStyleCnt="0">
        <dgm:presLayoutVars>
          <dgm:dir/>
          <dgm:resizeHandles/>
        </dgm:presLayoutVars>
      </dgm:prSet>
      <dgm:spPr/>
    </dgm:pt>
    <dgm:pt modelId="{9B5252EB-1AC7-4EC6-85B9-0ACDC7D76FB0}" type="pres">
      <dgm:prSet presAssocID="{AB01233E-B802-4C62-9C18-D343202EA76F}" presName="compNode" presStyleCnt="0"/>
      <dgm:spPr/>
    </dgm:pt>
    <dgm:pt modelId="{22D3D3E5-20F0-412B-A6B0-6F6DE58D6842}" type="pres">
      <dgm:prSet presAssocID="{AB01233E-B802-4C62-9C18-D343202EA76F}" presName="dummyConnPt" presStyleCnt="0"/>
      <dgm:spPr/>
    </dgm:pt>
    <dgm:pt modelId="{0AD215F0-DFC5-4FA7-AE11-9D656ECA030D}" type="pres">
      <dgm:prSet presAssocID="{AB01233E-B802-4C62-9C18-D343202EA76F}" presName="node" presStyleLbl="node1" presStyleIdx="0" presStyleCnt="11" custScaleX="170789" custScaleY="153467" custLinFactNeighborX="-987" custLinFactNeighborY="-13450">
        <dgm:presLayoutVars>
          <dgm:bulletEnabled val="1"/>
        </dgm:presLayoutVars>
      </dgm:prSet>
      <dgm:spPr/>
    </dgm:pt>
    <dgm:pt modelId="{62AF4573-1FB0-4506-94D3-02FAE915E278}" type="pres">
      <dgm:prSet presAssocID="{6CD59218-927A-4E35-9031-BA082C6DDD95}" presName="sibTrans" presStyleLbl="bgSibTrans2D1" presStyleIdx="0" presStyleCnt="10"/>
      <dgm:spPr/>
    </dgm:pt>
    <dgm:pt modelId="{2A703DEE-8066-49E3-BD3B-57E4FB2D1C77}" type="pres">
      <dgm:prSet presAssocID="{70F33767-E52C-4F19-98B6-B5D3E7147597}" presName="compNode" presStyleCnt="0"/>
      <dgm:spPr/>
    </dgm:pt>
    <dgm:pt modelId="{2A5DD74D-EA01-4DC3-89B8-9ABFDA8665AE}" type="pres">
      <dgm:prSet presAssocID="{70F33767-E52C-4F19-98B6-B5D3E7147597}" presName="dummyConnPt" presStyleCnt="0"/>
      <dgm:spPr/>
    </dgm:pt>
    <dgm:pt modelId="{78AF6156-ACB3-469A-B3EA-F987C4CAD43F}" type="pres">
      <dgm:prSet presAssocID="{70F33767-E52C-4F19-98B6-B5D3E7147597}" presName="node" presStyleLbl="node1" presStyleIdx="1" presStyleCnt="11" custScaleX="170789" custScaleY="156125">
        <dgm:presLayoutVars>
          <dgm:bulletEnabled val="1"/>
        </dgm:presLayoutVars>
      </dgm:prSet>
      <dgm:spPr/>
    </dgm:pt>
    <dgm:pt modelId="{FA8C669E-BDA5-440B-BE73-54DF9F734EFF}" type="pres">
      <dgm:prSet presAssocID="{C300EA02-2E21-4287-833E-D08E3CA7DCED}" presName="sibTrans" presStyleLbl="bgSibTrans2D1" presStyleIdx="1" presStyleCnt="10"/>
      <dgm:spPr/>
    </dgm:pt>
    <dgm:pt modelId="{C7582C5D-072F-43AA-B6E0-132E1D25D9B3}" type="pres">
      <dgm:prSet presAssocID="{9A87643A-EE9F-4EAD-BEA3-395E9EBA7028}" presName="compNode" presStyleCnt="0"/>
      <dgm:spPr/>
    </dgm:pt>
    <dgm:pt modelId="{6B36AA1E-5AF9-4E28-BBBE-CEC62752D44D}" type="pres">
      <dgm:prSet presAssocID="{9A87643A-EE9F-4EAD-BEA3-395E9EBA7028}" presName="dummyConnPt" presStyleCnt="0"/>
      <dgm:spPr/>
    </dgm:pt>
    <dgm:pt modelId="{0B13E4A9-D280-471E-AB9D-036E988C26AA}" type="pres">
      <dgm:prSet presAssocID="{9A87643A-EE9F-4EAD-BEA3-395E9EBA7028}" presName="node" presStyleLbl="node1" presStyleIdx="2" presStyleCnt="11" custScaleX="170789" custScaleY="114009">
        <dgm:presLayoutVars>
          <dgm:bulletEnabled val="1"/>
        </dgm:presLayoutVars>
      </dgm:prSet>
      <dgm:spPr/>
    </dgm:pt>
    <dgm:pt modelId="{9BA724D6-01AD-4EC1-9FF3-50793B60CD76}" type="pres">
      <dgm:prSet presAssocID="{B76B55ED-1CE3-4D8A-A864-E9152BA4EA68}" presName="sibTrans" presStyleLbl="bgSibTrans2D1" presStyleIdx="2" presStyleCnt="10"/>
      <dgm:spPr/>
    </dgm:pt>
    <dgm:pt modelId="{20AAF3AD-5D68-49F0-8975-EA3CF51E1F47}" type="pres">
      <dgm:prSet presAssocID="{CCA359C7-FD0C-42C2-9F44-61564F8CBFDD}" presName="compNode" presStyleCnt="0"/>
      <dgm:spPr/>
    </dgm:pt>
    <dgm:pt modelId="{D26CD64C-4D66-46D5-A88E-1ECDCEF96D02}" type="pres">
      <dgm:prSet presAssocID="{CCA359C7-FD0C-42C2-9F44-61564F8CBFDD}" presName="dummyConnPt" presStyleCnt="0"/>
      <dgm:spPr/>
    </dgm:pt>
    <dgm:pt modelId="{AAB9D0BF-0182-4B2E-954D-FF3CBB85BDF0}" type="pres">
      <dgm:prSet presAssocID="{CCA359C7-FD0C-42C2-9F44-61564F8CBFDD}" presName="node" presStyleLbl="node1" presStyleIdx="3" presStyleCnt="11" custScaleX="170789" custScaleY="91227">
        <dgm:presLayoutVars>
          <dgm:bulletEnabled val="1"/>
        </dgm:presLayoutVars>
      </dgm:prSet>
      <dgm:spPr/>
    </dgm:pt>
    <dgm:pt modelId="{372A1E95-0D72-4D4C-9484-9A38697D5163}" type="pres">
      <dgm:prSet presAssocID="{4D153521-CF81-4A55-9D61-5331E49A1736}" presName="sibTrans" presStyleLbl="bgSibTrans2D1" presStyleIdx="3" presStyleCnt="10" custAng="151789" custLinFactY="65034" custLinFactNeighborY="100000"/>
      <dgm:spPr/>
    </dgm:pt>
    <dgm:pt modelId="{828B3E93-2AA3-4079-899B-09E2CC8E37EE}" type="pres">
      <dgm:prSet presAssocID="{8D3A97DB-5831-440B-BD4D-20B9E3A493BB}" presName="compNode" presStyleCnt="0"/>
      <dgm:spPr/>
    </dgm:pt>
    <dgm:pt modelId="{DB7EF847-BCA2-41A4-856D-375DD97D9C45}" type="pres">
      <dgm:prSet presAssocID="{8D3A97DB-5831-440B-BD4D-20B9E3A493BB}" presName="dummyConnPt" presStyleCnt="0"/>
      <dgm:spPr/>
    </dgm:pt>
    <dgm:pt modelId="{FFB5FD79-E026-48D0-A6F4-3C1A402DB583}" type="pres">
      <dgm:prSet presAssocID="{8D3A97DB-5831-440B-BD4D-20B9E3A493BB}" presName="node" presStyleLbl="node1" presStyleIdx="4" presStyleCnt="11" custScaleX="170789" custScaleY="114009">
        <dgm:presLayoutVars>
          <dgm:bulletEnabled val="1"/>
        </dgm:presLayoutVars>
      </dgm:prSet>
      <dgm:spPr/>
    </dgm:pt>
    <dgm:pt modelId="{F1FAE677-2F8D-4551-A201-99F9A6F9318F}" type="pres">
      <dgm:prSet presAssocID="{68F1D72F-9A2B-4EE3-86DB-52B47D237453}" presName="sibTrans" presStyleLbl="bgSibTrans2D1" presStyleIdx="4" presStyleCnt="10"/>
      <dgm:spPr/>
    </dgm:pt>
    <dgm:pt modelId="{A6EFEF8D-D1A3-4EBD-A15F-B9FAB97CB784}" type="pres">
      <dgm:prSet presAssocID="{932CD199-783A-4762-B6AE-53BDD0167189}" presName="compNode" presStyleCnt="0"/>
      <dgm:spPr/>
    </dgm:pt>
    <dgm:pt modelId="{1FF2EC68-FFA0-4F2F-B920-9BF5C069BCFA}" type="pres">
      <dgm:prSet presAssocID="{932CD199-783A-4762-B6AE-53BDD0167189}" presName="dummyConnPt" presStyleCnt="0"/>
      <dgm:spPr/>
    </dgm:pt>
    <dgm:pt modelId="{8B9E3F29-0841-4EC4-8509-A9AE871CA528}" type="pres">
      <dgm:prSet presAssocID="{932CD199-783A-4762-B6AE-53BDD0167189}" presName="node" presStyleLbl="node1" presStyleIdx="5" presStyleCnt="11" custScaleX="170789" custScaleY="132990">
        <dgm:presLayoutVars>
          <dgm:bulletEnabled val="1"/>
        </dgm:presLayoutVars>
      </dgm:prSet>
      <dgm:spPr/>
    </dgm:pt>
    <dgm:pt modelId="{C36BA203-4173-4EB3-BD4F-B3AF8DE0CF23}" type="pres">
      <dgm:prSet presAssocID="{92A7230C-8725-4616-824E-2FFE0711B707}" presName="sibTrans" presStyleLbl="bgSibTrans2D1" presStyleIdx="5" presStyleCnt="10"/>
      <dgm:spPr/>
    </dgm:pt>
    <dgm:pt modelId="{5B17152B-A3C0-4694-88CE-D30F91BC45A2}" type="pres">
      <dgm:prSet presAssocID="{C0896069-7C7E-40C3-869B-130D9F564A1E}" presName="compNode" presStyleCnt="0"/>
      <dgm:spPr/>
    </dgm:pt>
    <dgm:pt modelId="{E46036B9-4F08-449C-B58F-46134DEF9B3A}" type="pres">
      <dgm:prSet presAssocID="{C0896069-7C7E-40C3-869B-130D9F564A1E}" presName="dummyConnPt" presStyleCnt="0"/>
      <dgm:spPr/>
    </dgm:pt>
    <dgm:pt modelId="{9E78BACE-7E5D-457F-B34F-9A8AED19D552}" type="pres">
      <dgm:prSet presAssocID="{C0896069-7C7E-40C3-869B-130D9F564A1E}" presName="node" presStyleLbl="node1" presStyleIdx="6" presStyleCnt="11" custScaleX="170789" custScaleY="78629">
        <dgm:presLayoutVars>
          <dgm:bulletEnabled val="1"/>
        </dgm:presLayoutVars>
      </dgm:prSet>
      <dgm:spPr/>
    </dgm:pt>
    <dgm:pt modelId="{297E57EA-6335-4C11-8192-A9421245797A}" type="pres">
      <dgm:prSet presAssocID="{4F6C87CC-6153-4525-A91F-73186A79CC86}" presName="sibTrans" presStyleLbl="bgSibTrans2D1" presStyleIdx="6" presStyleCnt="10"/>
      <dgm:spPr/>
    </dgm:pt>
    <dgm:pt modelId="{128D5F16-FB18-4EF5-BC83-6459AF2FDDE7}" type="pres">
      <dgm:prSet presAssocID="{7DC9DBC6-D127-4D8C-A768-A8FC4EF84957}" presName="compNode" presStyleCnt="0"/>
      <dgm:spPr/>
    </dgm:pt>
    <dgm:pt modelId="{40A58F35-4E9A-49F0-8F56-30C897CED3AC}" type="pres">
      <dgm:prSet presAssocID="{7DC9DBC6-D127-4D8C-A768-A8FC4EF84957}" presName="dummyConnPt" presStyleCnt="0"/>
      <dgm:spPr/>
    </dgm:pt>
    <dgm:pt modelId="{5CCC8AA2-3E3E-4B92-AD60-A722F6534387}" type="pres">
      <dgm:prSet presAssocID="{7DC9DBC6-D127-4D8C-A768-A8FC4EF84957}" presName="node" presStyleLbl="node1" presStyleIdx="7" presStyleCnt="11" custScaleX="170789" custScaleY="114009" custLinFactNeighborX="616" custLinFactNeighborY="-11293">
        <dgm:presLayoutVars>
          <dgm:bulletEnabled val="1"/>
        </dgm:presLayoutVars>
      </dgm:prSet>
      <dgm:spPr/>
    </dgm:pt>
    <dgm:pt modelId="{6EA19EB7-377B-4F64-9E58-C0CA1654C88F}" type="pres">
      <dgm:prSet presAssocID="{A92F119A-4884-45E6-9EBA-370DC3750FA7}" presName="sibTrans" presStyleLbl="bgSibTrans2D1" presStyleIdx="7" presStyleCnt="10" custAng="21458520"/>
      <dgm:spPr/>
    </dgm:pt>
    <dgm:pt modelId="{1D42F479-17D6-41D2-9CBA-32D3B061F6D3}" type="pres">
      <dgm:prSet presAssocID="{C1D2CA6B-4ECE-4226-9E1C-BA1A412BC911}" presName="compNode" presStyleCnt="0"/>
      <dgm:spPr/>
    </dgm:pt>
    <dgm:pt modelId="{82557885-FA5F-420B-B8F0-5FDA95926696}" type="pres">
      <dgm:prSet presAssocID="{C1D2CA6B-4ECE-4226-9E1C-BA1A412BC911}" presName="dummyConnPt" presStyleCnt="0"/>
      <dgm:spPr/>
    </dgm:pt>
    <dgm:pt modelId="{63247D04-9272-4D45-A54C-20DAAC1A3B87}" type="pres">
      <dgm:prSet presAssocID="{C1D2CA6B-4ECE-4226-9E1C-BA1A412BC911}" presName="node" presStyleLbl="node1" presStyleIdx="8" presStyleCnt="11" custScaleX="170789" custScaleY="141804" custLinFactNeighborY="-11293">
        <dgm:presLayoutVars>
          <dgm:bulletEnabled val="1"/>
        </dgm:presLayoutVars>
      </dgm:prSet>
      <dgm:spPr/>
    </dgm:pt>
    <dgm:pt modelId="{9C7547AB-FD7B-4B99-81BE-E1D4AF143143}" type="pres">
      <dgm:prSet presAssocID="{FC586637-D251-4CD3-8E02-3AD249CDF9E1}" presName="sibTrans" presStyleLbl="bgSibTrans2D1" presStyleIdx="8" presStyleCnt="10"/>
      <dgm:spPr/>
    </dgm:pt>
    <dgm:pt modelId="{6D6D61AC-A2B1-456D-B615-40BF32AC7659}" type="pres">
      <dgm:prSet presAssocID="{2E66BF0F-FC7A-421A-9C9D-62DC0A43AD52}" presName="compNode" presStyleCnt="0"/>
      <dgm:spPr/>
    </dgm:pt>
    <dgm:pt modelId="{D7B82216-7E1D-4DF8-80BB-66E4C06FEB70}" type="pres">
      <dgm:prSet presAssocID="{2E66BF0F-FC7A-421A-9C9D-62DC0A43AD52}" presName="dummyConnPt" presStyleCnt="0"/>
      <dgm:spPr/>
    </dgm:pt>
    <dgm:pt modelId="{5E1AE50C-3065-480D-9CFC-35B45C2088FA}" type="pres">
      <dgm:prSet presAssocID="{2E66BF0F-FC7A-421A-9C9D-62DC0A43AD52}" presName="node" presStyleLbl="node1" presStyleIdx="9" presStyleCnt="11" custScaleX="170789" custScaleY="114009">
        <dgm:presLayoutVars>
          <dgm:bulletEnabled val="1"/>
        </dgm:presLayoutVars>
      </dgm:prSet>
      <dgm:spPr/>
    </dgm:pt>
    <dgm:pt modelId="{3319E837-F0B8-49D6-A9B2-39A2E895E108}" type="pres">
      <dgm:prSet presAssocID="{19C233ED-8344-41AD-A196-D42221894243}" presName="sibTrans" presStyleLbl="bgSibTrans2D1" presStyleIdx="9" presStyleCnt="10"/>
      <dgm:spPr/>
    </dgm:pt>
    <dgm:pt modelId="{CD6C4BBE-5595-4FED-B934-19AFEC4919B9}" type="pres">
      <dgm:prSet presAssocID="{4ACA8663-A03B-43FA-A519-1B5774CFA5D6}" presName="compNode" presStyleCnt="0"/>
      <dgm:spPr/>
    </dgm:pt>
    <dgm:pt modelId="{7AD57392-0178-403C-AB67-218D5FBB5BDB}" type="pres">
      <dgm:prSet presAssocID="{4ACA8663-A03B-43FA-A519-1B5774CFA5D6}" presName="dummyConnPt" presStyleCnt="0"/>
      <dgm:spPr/>
    </dgm:pt>
    <dgm:pt modelId="{DD02EAD8-90B9-4FF9-94E3-19ED13E8038F}" type="pres">
      <dgm:prSet presAssocID="{4ACA8663-A03B-43FA-A519-1B5774CFA5D6}" presName="node" presStyleLbl="node1" presStyleIdx="10" presStyleCnt="11" custScaleX="170789" custScaleY="132791" custLinFactNeighborX="82" custLinFactNeighborY="10165">
        <dgm:presLayoutVars>
          <dgm:bulletEnabled val="1"/>
        </dgm:presLayoutVars>
      </dgm:prSet>
      <dgm:spPr/>
    </dgm:pt>
  </dgm:ptLst>
  <dgm:cxnLst>
    <dgm:cxn modelId="{8B3B260A-C155-4CDF-8811-CD13BFA7982A}" type="presOf" srcId="{FC586637-D251-4CD3-8E02-3AD249CDF9E1}" destId="{9C7547AB-FD7B-4B99-81BE-E1D4AF143143}" srcOrd="0" destOrd="0" presId="urn:microsoft.com/office/officeart/2005/8/layout/bProcess4"/>
    <dgm:cxn modelId="{E8B41511-0305-4406-B2FE-F4FA6D71CCAD}" type="presOf" srcId="{B76B55ED-1CE3-4D8A-A864-E9152BA4EA68}" destId="{9BA724D6-01AD-4EC1-9FF3-50793B60CD76}" srcOrd="0" destOrd="0" presId="urn:microsoft.com/office/officeart/2005/8/layout/bProcess4"/>
    <dgm:cxn modelId="{C3072C17-60C8-4470-94A9-27EF9CEB0695}" type="presOf" srcId="{6CD59218-927A-4E35-9031-BA082C6DDD95}" destId="{62AF4573-1FB0-4506-94D3-02FAE915E278}" srcOrd="0" destOrd="0" presId="urn:microsoft.com/office/officeart/2005/8/layout/bProcess4"/>
    <dgm:cxn modelId="{582C0A22-EEF9-47D9-89FC-144ADA4332B8}" srcId="{831B654A-EBCC-4304-ABA9-7D30F531EE5F}" destId="{AB01233E-B802-4C62-9C18-D343202EA76F}" srcOrd="0" destOrd="0" parTransId="{DE9D325B-4348-405E-A2A2-2F924B2BA1BC}" sibTransId="{6CD59218-927A-4E35-9031-BA082C6DDD95}"/>
    <dgm:cxn modelId="{6773AF29-2344-488F-AAC5-49CADEB6A15E}" srcId="{831B654A-EBCC-4304-ABA9-7D30F531EE5F}" destId="{C0896069-7C7E-40C3-869B-130D9F564A1E}" srcOrd="6" destOrd="0" parTransId="{691F0411-A1F4-4F1E-9E7D-4D751DD2A7DE}" sibTransId="{4F6C87CC-6153-4525-A91F-73186A79CC86}"/>
    <dgm:cxn modelId="{5BCC7038-21AD-4006-B335-267E7251CF81}" type="presOf" srcId="{932CD199-783A-4762-B6AE-53BDD0167189}" destId="{8B9E3F29-0841-4EC4-8509-A9AE871CA528}" srcOrd="0" destOrd="0" presId="urn:microsoft.com/office/officeart/2005/8/layout/bProcess4"/>
    <dgm:cxn modelId="{C12D333A-532E-431D-BB70-626C7CA87F40}" srcId="{831B654A-EBCC-4304-ABA9-7D30F531EE5F}" destId="{2E66BF0F-FC7A-421A-9C9D-62DC0A43AD52}" srcOrd="9" destOrd="0" parTransId="{C52AC44E-8FC8-418C-A733-06F16979EB47}" sibTransId="{19C233ED-8344-41AD-A196-D42221894243}"/>
    <dgm:cxn modelId="{9B9CEC3D-E64E-4E0C-9FDE-F7CB70E54EB0}" type="presOf" srcId="{92A7230C-8725-4616-824E-2FFE0711B707}" destId="{C36BA203-4173-4EB3-BD4F-B3AF8DE0CF23}" srcOrd="0" destOrd="0" presId="urn:microsoft.com/office/officeart/2005/8/layout/bProcess4"/>
    <dgm:cxn modelId="{6A2E7344-C825-4BA0-81EA-46A431B233B8}" srcId="{831B654A-EBCC-4304-ABA9-7D30F531EE5F}" destId="{C1D2CA6B-4ECE-4226-9E1C-BA1A412BC911}" srcOrd="8" destOrd="0" parTransId="{1603787F-13E4-480E-A9DA-80D2B44817D8}" sibTransId="{FC586637-D251-4CD3-8E02-3AD249CDF9E1}"/>
    <dgm:cxn modelId="{7FFAD76C-F7C2-4790-869A-5B899087B8AE}" srcId="{831B654A-EBCC-4304-ABA9-7D30F531EE5F}" destId="{4ACA8663-A03B-43FA-A519-1B5774CFA5D6}" srcOrd="10" destOrd="0" parTransId="{771FFF8C-BCE6-41A6-A373-F83E3072B3E4}" sibTransId="{78E7BE47-A8D8-445C-920A-C6BAE94CF9D2}"/>
    <dgm:cxn modelId="{6477BF4E-DFB9-4467-919D-2ABD5EC22E68}" srcId="{831B654A-EBCC-4304-ABA9-7D30F531EE5F}" destId="{9A87643A-EE9F-4EAD-BEA3-395E9EBA7028}" srcOrd="2" destOrd="0" parTransId="{12BB043D-919C-4CF6-81F5-78D696198B5E}" sibTransId="{B76B55ED-1CE3-4D8A-A864-E9152BA4EA68}"/>
    <dgm:cxn modelId="{68776853-00E5-407E-8C06-DE047B20E3E1}" srcId="{831B654A-EBCC-4304-ABA9-7D30F531EE5F}" destId="{7DC9DBC6-D127-4D8C-A768-A8FC4EF84957}" srcOrd="7" destOrd="0" parTransId="{BF2F4159-D6DE-4B9B-A2B5-EBE087A3F1FE}" sibTransId="{A92F119A-4884-45E6-9EBA-370DC3750FA7}"/>
    <dgm:cxn modelId="{0C181459-3830-4324-BFFC-9A3780FD3CD6}" type="presOf" srcId="{2E66BF0F-FC7A-421A-9C9D-62DC0A43AD52}" destId="{5E1AE50C-3065-480D-9CFC-35B45C2088FA}" srcOrd="0" destOrd="0" presId="urn:microsoft.com/office/officeart/2005/8/layout/bProcess4"/>
    <dgm:cxn modelId="{465E3659-FE17-4DA7-B296-C0EDF041BD6D}" type="presOf" srcId="{AB01233E-B802-4C62-9C18-D343202EA76F}" destId="{0AD215F0-DFC5-4FA7-AE11-9D656ECA030D}" srcOrd="0" destOrd="0" presId="urn:microsoft.com/office/officeart/2005/8/layout/bProcess4"/>
    <dgm:cxn modelId="{9632CC80-837C-4779-A64E-0E5ADC2F4748}" type="presOf" srcId="{4F6C87CC-6153-4525-A91F-73186A79CC86}" destId="{297E57EA-6335-4C11-8192-A9421245797A}" srcOrd="0" destOrd="0" presId="urn:microsoft.com/office/officeart/2005/8/layout/bProcess4"/>
    <dgm:cxn modelId="{E073CA9D-B66C-4C26-AA2D-E525F86D9636}" srcId="{831B654A-EBCC-4304-ABA9-7D30F531EE5F}" destId="{932CD199-783A-4762-B6AE-53BDD0167189}" srcOrd="5" destOrd="0" parTransId="{1226529F-8436-4873-992C-1CF333D81CFB}" sibTransId="{92A7230C-8725-4616-824E-2FFE0711B707}"/>
    <dgm:cxn modelId="{08959C9F-5D27-4C95-9B94-4A7204E53323}" type="presOf" srcId="{8D3A97DB-5831-440B-BD4D-20B9E3A493BB}" destId="{FFB5FD79-E026-48D0-A6F4-3C1A402DB583}" srcOrd="0" destOrd="0" presId="urn:microsoft.com/office/officeart/2005/8/layout/bProcess4"/>
    <dgm:cxn modelId="{078154A5-A76F-438B-B25D-13A80C90CB81}" type="presOf" srcId="{A92F119A-4884-45E6-9EBA-370DC3750FA7}" destId="{6EA19EB7-377B-4F64-9E58-C0CA1654C88F}" srcOrd="0" destOrd="0" presId="urn:microsoft.com/office/officeart/2005/8/layout/bProcess4"/>
    <dgm:cxn modelId="{744A9CBB-3765-4A3F-9B10-84AC1107A1DD}" srcId="{831B654A-EBCC-4304-ABA9-7D30F531EE5F}" destId="{CCA359C7-FD0C-42C2-9F44-61564F8CBFDD}" srcOrd="3" destOrd="0" parTransId="{53D38F4F-0148-41BA-8142-F94BDE9DFA66}" sibTransId="{4D153521-CF81-4A55-9D61-5331E49A1736}"/>
    <dgm:cxn modelId="{C7461EBC-840B-4A6E-9282-843098E775ED}" type="presOf" srcId="{9A87643A-EE9F-4EAD-BEA3-395E9EBA7028}" destId="{0B13E4A9-D280-471E-AB9D-036E988C26AA}" srcOrd="0" destOrd="0" presId="urn:microsoft.com/office/officeart/2005/8/layout/bProcess4"/>
    <dgm:cxn modelId="{7CA614C7-7883-460E-B090-AEB57EE80A2D}" type="presOf" srcId="{831B654A-EBCC-4304-ABA9-7D30F531EE5F}" destId="{160A7C2F-F29D-4276-B172-D20E7B47E1B1}" srcOrd="0" destOrd="0" presId="urn:microsoft.com/office/officeart/2005/8/layout/bProcess4"/>
    <dgm:cxn modelId="{F6D26CC7-8554-4D28-A2AB-27E204EC3E1E}" type="presOf" srcId="{70F33767-E52C-4F19-98B6-B5D3E7147597}" destId="{78AF6156-ACB3-469A-B3EA-F987C4CAD43F}" srcOrd="0" destOrd="0" presId="urn:microsoft.com/office/officeart/2005/8/layout/bProcess4"/>
    <dgm:cxn modelId="{B43747C8-D836-4581-A723-7E46AD4CB859}" type="presOf" srcId="{C300EA02-2E21-4287-833E-D08E3CA7DCED}" destId="{FA8C669E-BDA5-440B-BE73-54DF9F734EFF}" srcOrd="0" destOrd="0" presId="urn:microsoft.com/office/officeart/2005/8/layout/bProcess4"/>
    <dgm:cxn modelId="{F8AE44CE-0771-4822-BB00-E98A4EBDDC3A}" srcId="{831B654A-EBCC-4304-ABA9-7D30F531EE5F}" destId="{70F33767-E52C-4F19-98B6-B5D3E7147597}" srcOrd="1" destOrd="0" parTransId="{42AC565A-381B-4A46-9E85-F5704576D6CA}" sibTransId="{C300EA02-2E21-4287-833E-D08E3CA7DCED}"/>
    <dgm:cxn modelId="{398527D1-B3B1-4136-83BC-B0F00B702C39}" type="presOf" srcId="{19C233ED-8344-41AD-A196-D42221894243}" destId="{3319E837-F0B8-49D6-A9B2-39A2E895E108}" srcOrd="0" destOrd="0" presId="urn:microsoft.com/office/officeart/2005/8/layout/bProcess4"/>
    <dgm:cxn modelId="{A573E6DC-49EC-4711-99BA-367D99855609}" type="presOf" srcId="{4D153521-CF81-4A55-9D61-5331E49A1736}" destId="{372A1E95-0D72-4D4C-9484-9A38697D5163}" srcOrd="0" destOrd="0" presId="urn:microsoft.com/office/officeart/2005/8/layout/bProcess4"/>
    <dgm:cxn modelId="{9FB803E0-9894-40CF-B453-CB7DC2A5421D}" type="presOf" srcId="{C1D2CA6B-4ECE-4226-9E1C-BA1A412BC911}" destId="{63247D04-9272-4D45-A54C-20DAAC1A3B87}" srcOrd="0" destOrd="0" presId="urn:microsoft.com/office/officeart/2005/8/layout/bProcess4"/>
    <dgm:cxn modelId="{18D1CDE2-29D5-446C-9EAF-3D9926D1757C}" type="presOf" srcId="{4ACA8663-A03B-43FA-A519-1B5774CFA5D6}" destId="{DD02EAD8-90B9-4FF9-94E3-19ED13E8038F}" srcOrd="0" destOrd="0" presId="urn:microsoft.com/office/officeart/2005/8/layout/bProcess4"/>
    <dgm:cxn modelId="{897BDDE3-924E-44CF-BBFD-55890169369F}" type="presOf" srcId="{7DC9DBC6-D127-4D8C-A768-A8FC4EF84957}" destId="{5CCC8AA2-3E3E-4B92-AD60-A722F6534387}" srcOrd="0" destOrd="0" presId="urn:microsoft.com/office/officeart/2005/8/layout/bProcess4"/>
    <dgm:cxn modelId="{42C822E8-43F5-4097-99A2-D45E104AF351}" type="presOf" srcId="{68F1D72F-9A2B-4EE3-86DB-52B47D237453}" destId="{F1FAE677-2F8D-4551-A201-99F9A6F9318F}" srcOrd="0" destOrd="0" presId="urn:microsoft.com/office/officeart/2005/8/layout/bProcess4"/>
    <dgm:cxn modelId="{9EBDC1EB-38F2-4AA2-BF79-51918C1D7E2F}" type="presOf" srcId="{CCA359C7-FD0C-42C2-9F44-61564F8CBFDD}" destId="{AAB9D0BF-0182-4B2E-954D-FF3CBB85BDF0}" srcOrd="0" destOrd="0" presId="urn:microsoft.com/office/officeart/2005/8/layout/bProcess4"/>
    <dgm:cxn modelId="{746833F1-EB4B-460D-8544-BDA86A8F91DB}" srcId="{831B654A-EBCC-4304-ABA9-7D30F531EE5F}" destId="{8D3A97DB-5831-440B-BD4D-20B9E3A493BB}" srcOrd="4" destOrd="0" parTransId="{34A36DF3-049D-4FF1-83FE-5B906BF2FDA6}" sibTransId="{68F1D72F-9A2B-4EE3-86DB-52B47D237453}"/>
    <dgm:cxn modelId="{4F16F4FE-442C-4FB2-9D4E-CB285BBD0AD3}" type="presOf" srcId="{C0896069-7C7E-40C3-869B-130D9F564A1E}" destId="{9E78BACE-7E5D-457F-B34F-9A8AED19D552}" srcOrd="0" destOrd="0" presId="urn:microsoft.com/office/officeart/2005/8/layout/bProcess4"/>
    <dgm:cxn modelId="{6CA88781-B104-413C-AC66-2DF649AD2178}" type="presParOf" srcId="{160A7C2F-F29D-4276-B172-D20E7B47E1B1}" destId="{9B5252EB-1AC7-4EC6-85B9-0ACDC7D76FB0}" srcOrd="0" destOrd="0" presId="urn:microsoft.com/office/officeart/2005/8/layout/bProcess4"/>
    <dgm:cxn modelId="{4C46AC72-9FC8-48EF-A8BA-4738E9314537}" type="presParOf" srcId="{9B5252EB-1AC7-4EC6-85B9-0ACDC7D76FB0}" destId="{22D3D3E5-20F0-412B-A6B0-6F6DE58D6842}" srcOrd="0" destOrd="0" presId="urn:microsoft.com/office/officeart/2005/8/layout/bProcess4"/>
    <dgm:cxn modelId="{996CA447-A656-4AFA-9254-87824AAE68A9}" type="presParOf" srcId="{9B5252EB-1AC7-4EC6-85B9-0ACDC7D76FB0}" destId="{0AD215F0-DFC5-4FA7-AE11-9D656ECA030D}" srcOrd="1" destOrd="0" presId="urn:microsoft.com/office/officeart/2005/8/layout/bProcess4"/>
    <dgm:cxn modelId="{4CAAFCD3-96FB-42ED-BDC2-6A75AD477C1A}" type="presParOf" srcId="{160A7C2F-F29D-4276-B172-D20E7B47E1B1}" destId="{62AF4573-1FB0-4506-94D3-02FAE915E278}" srcOrd="1" destOrd="0" presId="urn:microsoft.com/office/officeart/2005/8/layout/bProcess4"/>
    <dgm:cxn modelId="{8797AD64-BEBD-48D9-96D2-59DC5E3F92B9}" type="presParOf" srcId="{160A7C2F-F29D-4276-B172-D20E7B47E1B1}" destId="{2A703DEE-8066-49E3-BD3B-57E4FB2D1C77}" srcOrd="2" destOrd="0" presId="urn:microsoft.com/office/officeart/2005/8/layout/bProcess4"/>
    <dgm:cxn modelId="{5E205597-F525-476B-963F-2B30C4442178}" type="presParOf" srcId="{2A703DEE-8066-49E3-BD3B-57E4FB2D1C77}" destId="{2A5DD74D-EA01-4DC3-89B8-9ABFDA8665AE}" srcOrd="0" destOrd="0" presId="urn:microsoft.com/office/officeart/2005/8/layout/bProcess4"/>
    <dgm:cxn modelId="{BADCA153-5862-4D78-AAF2-5AB51E62CFB2}" type="presParOf" srcId="{2A703DEE-8066-49E3-BD3B-57E4FB2D1C77}" destId="{78AF6156-ACB3-469A-B3EA-F987C4CAD43F}" srcOrd="1" destOrd="0" presId="urn:microsoft.com/office/officeart/2005/8/layout/bProcess4"/>
    <dgm:cxn modelId="{3538F6DE-A25D-4086-8EB7-A3AB410DFF27}" type="presParOf" srcId="{160A7C2F-F29D-4276-B172-D20E7B47E1B1}" destId="{FA8C669E-BDA5-440B-BE73-54DF9F734EFF}" srcOrd="3" destOrd="0" presId="urn:microsoft.com/office/officeart/2005/8/layout/bProcess4"/>
    <dgm:cxn modelId="{00169D70-D21C-4CFD-A24D-99C4502C0181}" type="presParOf" srcId="{160A7C2F-F29D-4276-B172-D20E7B47E1B1}" destId="{C7582C5D-072F-43AA-B6E0-132E1D25D9B3}" srcOrd="4" destOrd="0" presId="urn:microsoft.com/office/officeart/2005/8/layout/bProcess4"/>
    <dgm:cxn modelId="{02ADA72C-1A72-491C-A345-120973E35F07}" type="presParOf" srcId="{C7582C5D-072F-43AA-B6E0-132E1D25D9B3}" destId="{6B36AA1E-5AF9-4E28-BBBE-CEC62752D44D}" srcOrd="0" destOrd="0" presId="urn:microsoft.com/office/officeart/2005/8/layout/bProcess4"/>
    <dgm:cxn modelId="{89CA5AE3-FA00-46B7-B206-DBC671B3AA67}" type="presParOf" srcId="{C7582C5D-072F-43AA-B6E0-132E1D25D9B3}" destId="{0B13E4A9-D280-471E-AB9D-036E988C26AA}" srcOrd="1" destOrd="0" presId="urn:microsoft.com/office/officeart/2005/8/layout/bProcess4"/>
    <dgm:cxn modelId="{CBC0E1EA-110F-4B97-8ABC-61E61B1089FF}" type="presParOf" srcId="{160A7C2F-F29D-4276-B172-D20E7B47E1B1}" destId="{9BA724D6-01AD-4EC1-9FF3-50793B60CD76}" srcOrd="5" destOrd="0" presId="urn:microsoft.com/office/officeart/2005/8/layout/bProcess4"/>
    <dgm:cxn modelId="{2E6D57E1-3A98-4636-9DA1-B0CA54216C6E}" type="presParOf" srcId="{160A7C2F-F29D-4276-B172-D20E7B47E1B1}" destId="{20AAF3AD-5D68-49F0-8975-EA3CF51E1F47}" srcOrd="6" destOrd="0" presId="urn:microsoft.com/office/officeart/2005/8/layout/bProcess4"/>
    <dgm:cxn modelId="{ED11ED0F-8CEC-4201-A893-E461C0ECC68C}" type="presParOf" srcId="{20AAF3AD-5D68-49F0-8975-EA3CF51E1F47}" destId="{D26CD64C-4D66-46D5-A88E-1ECDCEF96D02}" srcOrd="0" destOrd="0" presId="urn:microsoft.com/office/officeart/2005/8/layout/bProcess4"/>
    <dgm:cxn modelId="{0A64D50F-49D6-44D5-A161-436D7F305C9D}" type="presParOf" srcId="{20AAF3AD-5D68-49F0-8975-EA3CF51E1F47}" destId="{AAB9D0BF-0182-4B2E-954D-FF3CBB85BDF0}" srcOrd="1" destOrd="0" presId="urn:microsoft.com/office/officeart/2005/8/layout/bProcess4"/>
    <dgm:cxn modelId="{277CB833-DA81-43BD-82E7-16EDD1C848C6}" type="presParOf" srcId="{160A7C2F-F29D-4276-B172-D20E7B47E1B1}" destId="{372A1E95-0D72-4D4C-9484-9A38697D5163}" srcOrd="7" destOrd="0" presId="urn:microsoft.com/office/officeart/2005/8/layout/bProcess4"/>
    <dgm:cxn modelId="{7E1978EE-336B-4BDF-AF5C-ACF6A54A70DE}" type="presParOf" srcId="{160A7C2F-F29D-4276-B172-D20E7B47E1B1}" destId="{828B3E93-2AA3-4079-899B-09E2CC8E37EE}" srcOrd="8" destOrd="0" presId="urn:microsoft.com/office/officeart/2005/8/layout/bProcess4"/>
    <dgm:cxn modelId="{602969D3-8082-4437-B204-295081EBC6E5}" type="presParOf" srcId="{828B3E93-2AA3-4079-899B-09E2CC8E37EE}" destId="{DB7EF847-BCA2-41A4-856D-375DD97D9C45}" srcOrd="0" destOrd="0" presId="urn:microsoft.com/office/officeart/2005/8/layout/bProcess4"/>
    <dgm:cxn modelId="{563D49EB-4D7A-46FD-BD68-1D535643C8DB}" type="presParOf" srcId="{828B3E93-2AA3-4079-899B-09E2CC8E37EE}" destId="{FFB5FD79-E026-48D0-A6F4-3C1A402DB583}" srcOrd="1" destOrd="0" presId="urn:microsoft.com/office/officeart/2005/8/layout/bProcess4"/>
    <dgm:cxn modelId="{F7F80B1F-3785-4055-9F87-465C25753820}" type="presParOf" srcId="{160A7C2F-F29D-4276-B172-D20E7B47E1B1}" destId="{F1FAE677-2F8D-4551-A201-99F9A6F9318F}" srcOrd="9" destOrd="0" presId="urn:microsoft.com/office/officeart/2005/8/layout/bProcess4"/>
    <dgm:cxn modelId="{8AC4CBEF-D961-40AD-8DFF-ADDABB0DC0B5}" type="presParOf" srcId="{160A7C2F-F29D-4276-B172-D20E7B47E1B1}" destId="{A6EFEF8D-D1A3-4EBD-A15F-B9FAB97CB784}" srcOrd="10" destOrd="0" presId="urn:microsoft.com/office/officeart/2005/8/layout/bProcess4"/>
    <dgm:cxn modelId="{AAE709EF-CE4C-47A1-AADA-BEE365C1ED80}" type="presParOf" srcId="{A6EFEF8D-D1A3-4EBD-A15F-B9FAB97CB784}" destId="{1FF2EC68-FFA0-4F2F-B920-9BF5C069BCFA}" srcOrd="0" destOrd="0" presId="urn:microsoft.com/office/officeart/2005/8/layout/bProcess4"/>
    <dgm:cxn modelId="{B6BD8F43-E1B7-48AA-94FF-BA9DD3E907F2}" type="presParOf" srcId="{A6EFEF8D-D1A3-4EBD-A15F-B9FAB97CB784}" destId="{8B9E3F29-0841-4EC4-8509-A9AE871CA528}" srcOrd="1" destOrd="0" presId="urn:microsoft.com/office/officeart/2005/8/layout/bProcess4"/>
    <dgm:cxn modelId="{9329DEBE-177C-4389-AAF3-793469E317EE}" type="presParOf" srcId="{160A7C2F-F29D-4276-B172-D20E7B47E1B1}" destId="{C36BA203-4173-4EB3-BD4F-B3AF8DE0CF23}" srcOrd="11" destOrd="0" presId="urn:microsoft.com/office/officeart/2005/8/layout/bProcess4"/>
    <dgm:cxn modelId="{A058780B-B318-40F9-8698-150942211A10}" type="presParOf" srcId="{160A7C2F-F29D-4276-B172-D20E7B47E1B1}" destId="{5B17152B-A3C0-4694-88CE-D30F91BC45A2}" srcOrd="12" destOrd="0" presId="urn:microsoft.com/office/officeart/2005/8/layout/bProcess4"/>
    <dgm:cxn modelId="{D27D2867-4577-43D6-BA55-0CE05162D191}" type="presParOf" srcId="{5B17152B-A3C0-4694-88CE-D30F91BC45A2}" destId="{E46036B9-4F08-449C-B58F-46134DEF9B3A}" srcOrd="0" destOrd="0" presId="urn:microsoft.com/office/officeart/2005/8/layout/bProcess4"/>
    <dgm:cxn modelId="{FF5FFA22-93B4-4097-B333-741BCCFF762B}" type="presParOf" srcId="{5B17152B-A3C0-4694-88CE-D30F91BC45A2}" destId="{9E78BACE-7E5D-457F-B34F-9A8AED19D552}" srcOrd="1" destOrd="0" presId="urn:microsoft.com/office/officeart/2005/8/layout/bProcess4"/>
    <dgm:cxn modelId="{3B47711C-3C41-4E70-9742-0EC419A382E9}" type="presParOf" srcId="{160A7C2F-F29D-4276-B172-D20E7B47E1B1}" destId="{297E57EA-6335-4C11-8192-A9421245797A}" srcOrd="13" destOrd="0" presId="urn:microsoft.com/office/officeart/2005/8/layout/bProcess4"/>
    <dgm:cxn modelId="{55584F15-0C72-4A71-A717-3FD315D4AAE8}" type="presParOf" srcId="{160A7C2F-F29D-4276-B172-D20E7B47E1B1}" destId="{128D5F16-FB18-4EF5-BC83-6459AF2FDDE7}" srcOrd="14" destOrd="0" presId="urn:microsoft.com/office/officeart/2005/8/layout/bProcess4"/>
    <dgm:cxn modelId="{587A441A-9378-497C-8E13-B01CD6199663}" type="presParOf" srcId="{128D5F16-FB18-4EF5-BC83-6459AF2FDDE7}" destId="{40A58F35-4E9A-49F0-8F56-30C897CED3AC}" srcOrd="0" destOrd="0" presId="urn:microsoft.com/office/officeart/2005/8/layout/bProcess4"/>
    <dgm:cxn modelId="{FF26F66F-2B31-47A6-8255-6E6CA3FC61BA}" type="presParOf" srcId="{128D5F16-FB18-4EF5-BC83-6459AF2FDDE7}" destId="{5CCC8AA2-3E3E-4B92-AD60-A722F6534387}" srcOrd="1" destOrd="0" presId="urn:microsoft.com/office/officeart/2005/8/layout/bProcess4"/>
    <dgm:cxn modelId="{941B9F71-2AF0-46B6-9FDE-F99868577D78}" type="presParOf" srcId="{160A7C2F-F29D-4276-B172-D20E7B47E1B1}" destId="{6EA19EB7-377B-4F64-9E58-C0CA1654C88F}" srcOrd="15" destOrd="0" presId="urn:microsoft.com/office/officeart/2005/8/layout/bProcess4"/>
    <dgm:cxn modelId="{90074CF8-9E4A-4D18-B73C-2877E7C6FD2C}" type="presParOf" srcId="{160A7C2F-F29D-4276-B172-D20E7B47E1B1}" destId="{1D42F479-17D6-41D2-9CBA-32D3B061F6D3}" srcOrd="16" destOrd="0" presId="urn:microsoft.com/office/officeart/2005/8/layout/bProcess4"/>
    <dgm:cxn modelId="{70766699-938D-4D33-9966-DF9E0E9E135E}" type="presParOf" srcId="{1D42F479-17D6-41D2-9CBA-32D3B061F6D3}" destId="{82557885-FA5F-420B-B8F0-5FDA95926696}" srcOrd="0" destOrd="0" presId="urn:microsoft.com/office/officeart/2005/8/layout/bProcess4"/>
    <dgm:cxn modelId="{B29382AF-97B8-4A86-9E68-E0D67D6102DF}" type="presParOf" srcId="{1D42F479-17D6-41D2-9CBA-32D3B061F6D3}" destId="{63247D04-9272-4D45-A54C-20DAAC1A3B87}" srcOrd="1" destOrd="0" presId="urn:microsoft.com/office/officeart/2005/8/layout/bProcess4"/>
    <dgm:cxn modelId="{193795D9-C64B-4F6F-A1C1-1740319EA3BF}" type="presParOf" srcId="{160A7C2F-F29D-4276-B172-D20E7B47E1B1}" destId="{9C7547AB-FD7B-4B99-81BE-E1D4AF143143}" srcOrd="17" destOrd="0" presId="urn:microsoft.com/office/officeart/2005/8/layout/bProcess4"/>
    <dgm:cxn modelId="{BCF1AA9D-F520-4D6A-929A-D6D3419DF448}" type="presParOf" srcId="{160A7C2F-F29D-4276-B172-D20E7B47E1B1}" destId="{6D6D61AC-A2B1-456D-B615-40BF32AC7659}" srcOrd="18" destOrd="0" presId="urn:microsoft.com/office/officeart/2005/8/layout/bProcess4"/>
    <dgm:cxn modelId="{40EB0E6C-AEF4-466A-8B5E-0600CE0ADB07}" type="presParOf" srcId="{6D6D61AC-A2B1-456D-B615-40BF32AC7659}" destId="{D7B82216-7E1D-4DF8-80BB-66E4C06FEB70}" srcOrd="0" destOrd="0" presId="urn:microsoft.com/office/officeart/2005/8/layout/bProcess4"/>
    <dgm:cxn modelId="{39FB6E8B-E6EC-43D4-A557-78119F845406}" type="presParOf" srcId="{6D6D61AC-A2B1-456D-B615-40BF32AC7659}" destId="{5E1AE50C-3065-480D-9CFC-35B45C2088FA}" srcOrd="1" destOrd="0" presId="urn:microsoft.com/office/officeart/2005/8/layout/bProcess4"/>
    <dgm:cxn modelId="{7CCCCED9-42CE-470B-92D8-8B3850868C7B}" type="presParOf" srcId="{160A7C2F-F29D-4276-B172-D20E7B47E1B1}" destId="{3319E837-F0B8-49D6-A9B2-39A2E895E108}" srcOrd="19" destOrd="0" presId="urn:microsoft.com/office/officeart/2005/8/layout/bProcess4"/>
    <dgm:cxn modelId="{7C4CD7A0-90F0-4901-87F6-72E568AC89C4}" type="presParOf" srcId="{160A7C2F-F29D-4276-B172-D20E7B47E1B1}" destId="{CD6C4BBE-5595-4FED-B934-19AFEC4919B9}" srcOrd="20" destOrd="0" presId="urn:microsoft.com/office/officeart/2005/8/layout/bProcess4"/>
    <dgm:cxn modelId="{979AC1DF-DD4C-418C-9A18-E54A7A427E4F}" type="presParOf" srcId="{CD6C4BBE-5595-4FED-B934-19AFEC4919B9}" destId="{7AD57392-0178-403C-AB67-218D5FBB5BDB}" srcOrd="0" destOrd="0" presId="urn:microsoft.com/office/officeart/2005/8/layout/bProcess4"/>
    <dgm:cxn modelId="{9D6FBF86-CF12-43A3-926A-DCE3DB1E277C}" type="presParOf" srcId="{CD6C4BBE-5595-4FED-B934-19AFEC4919B9}" destId="{DD02EAD8-90B9-4FF9-94E3-19ED13E8038F}" srcOrd="1" destOrd="0" presId="urn:microsoft.com/office/officeart/2005/8/layout/bProcess4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CBFFB8-9C04-4FEF-BACC-72B0912F5076}" type="doc">
      <dgm:prSet loTypeId="urn:microsoft.com/office/officeart/2005/8/layout/default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5AD42E7-7B78-4A62-A6A5-5F73F9A4E437}">
      <dgm:prSet phldrT="[Text]" custT="1"/>
      <dgm:spPr/>
      <dgm:t>
        <a:bodyPr/>
        <a:lstStyle/>
        <a:p>
          <a:r>
            <a:rPr lang="en-US" sz="1400" b="1" dirty="0"/>
            <a:t>a)</a:t>
          </a:r>
          <a:r>
            <a:rPr lang="en-US" sz="1400" dirty="0"/>
            <a:t> Focused on having FUN and encouraging participants to build on, and create new, social connections with others     </a:t>
          </a:r>
        </a:p>
        <a:p>
          <a:r>
            <a:rPr lang="en-US" sz="1400" b="1" dirty="0"/>
            <a:t>Talk to Me Principles in Action:</a:t>
          </a:r>
          <a:r>
            <a:rPr lang="en-US" sz="1400" dirty="0"/>
            <a:t> Talk to as many of my values as possible; Reassure me I’m going to fit in; Ensure my first experience is good.</a:t>
          </a:r>
        </a:p>
      </dgm:t>
    </dgm:pt>
    <dgm:pt modelId="{F31EED1C-665C-4F95-96C8-15BF86D5E59A}" type="parTrans" cxnId="{0AEC6CD9-25D8-4116-8687-457A5C8227FA}">
      <dgm:prSet/>
      <dgm:spPr/>
      <dgm:t>
        <a:bodyPr/>
        <a:lstStyle/>
        <a:p>
          <a:endParaRPr lang="en-US" sz="1400"/>
        </a:p>
      </dgm:t>
    </dgm:pt>
    <dgm:pt modelId="{B3834698-2297-463E-8061-AA1C1E772CAE}" type="sibTrans" cxnId="{0AEC6CD9-25D8-4116-8687-457A5C8227FA}">
      <dgm:prSet/>
      <dgm:spPr/>
      <dgm:t>
        <a:bodyPr/>
        <a:lstStyle/>
        <a:p>
          <a:endParaRPr lang="en-US" sz="1400"/>
        </a:p>
      </dgm:t>
    </dgm:pt>
    <dgm:pt modelId="{29696795-A683-4AF2-AD33-E372C9257789}">
      <dgm:prSet phldrT="[Text]" custT="1"/>
      <dgm:spPr/>
      <dgm:t>
        <a:bodyPr/>
        <a:lstStyle/>
        <a:p>
          <a:r>
            <a:rPr lang="en-US" sz="1400" b="1" dirty="0"/>
            <a:t>d)</a:t>
          </a:r>
          <a:r>
            <a:rPr lang="en-US" sz="1400" dirty="0"/>
            <a:t> Offered some familiar activities, some new, but actively reassures around any participation or ability worries. </a:t>
          </a:r>
          <a:r>
            <a:rPr lang="en-US" sz="1400" dirty="0" err="1"/>
            <a:t>Scaleable</a:t>
          </a:r>
          <a:r>
            <a:rPr lang="en-US" sz="1400" dirty="0"/>
            <a:t> options are always available! </a:t>
          </a:r>
        </a:p>
        <a:p>
          <a:r>
            <a:rPr lang="en-US" sz="1400" b="1" dirty="0"/>
            <a:t>Talk to Me Principles in Action:</a:t>
          </a:r>
          <a:r>
            <a:rPr lang="en-US" sz="1400" dirty="0"/>
            <a:t> See me as an individuals, Talk to as many of my values as possible, Continue to fulfill my values in new ways; Reassure me I’m going to fit in.</a:t>
          </a:r>
        </a:p>
      </dgm:t>
    </dgm:pt>
    <dgm:pt modelId="{8B0E0005-B5F4-4E45-B8F4-825A7B6D5084}" type="parTrans" cxnId="{DAE66A38-112E-4A07-AB09-4BF526C3D352}">
      <dgm:prSet/>
      <dgm:spPr/>
      <dgm:t>
        <a:bodyPr/>
        <a:lstStyle/>
        <a:p>
          <a:endParaRPr lang="en-US" sz="1400"/>
        </a:p>
      </dgm:t>
    </dgm:pt>
    <dgm:pt modelId="{88CC5916-1BA7-45EA-903A-DD3A26A5FE6E}" type="sibTrans" cxnId="{DAE66A38-112E-4A07-AB09-4BF526C3D352}">
      <dgm:prSet/>
      <dgm:spPr/>
      <dgm:t>
        <a:bodyPr/>
        <a:lstStyle/>
        <a:p>
          <a:endParaRPr lang="en-US" sz="1400"/>
        </a:p>
      </dgm:t>
    </dgm:pt>
    <dgm:pt modelId="{8C110436-4549-4E1A-B7E0-B81176A82169}">
      <dgm:prSet phldrT="[Text]" custT="1"/>
      <dgm:spPr/>
      <dgm:t>
        <a:bodyPr/>
        <a:lstStyle/>
        <a:p>
          <a:r>
            <a:rPr lang="en-US" sz="1400" b="1" dirty="0"/>
            <a:t>e)</a:t>
          </a:r>
          <a:r>
            <a:rPr lang="en-US" sz="1400" dirty="0"/>
            <a:t> Inclusivity at its </a:t>
          </a:r>
          <a:r>
            <a:rPr lang="en-US" sz="1400" dirty="0" err="1"/>
            <a:t>centre</a:t>
          </a:r>
          <a:r>
            <a:rPr lang="en-US" sz="1400" dirty="0"/>
            <a:t> to enable disabled people and non-disabled to be active together</a:t>
          </a:r>
        </a:p>
        <a:p>
          <a:r>
            <a:rPr lang="en-US" sz="1400" b="1" dirty="0"/>
            <a:t>Talk to Me Principles in Action:</a:t>
          </a:r>
          <a:r>
            <a:rPr lang="en-US" sz="1400" dirty="0"/>
            <a:t> Make me feel I can do it; Reassure me I’m going to fit in; Encourage me via existing advocates.</a:t>
          </a:r>
        </a:p>
      </dgm:t>
    </dgm:pt>
    <dgm:pt modelId="{0F4BFA33-AC64-4527-B9FA-90DD46862D01}" type="parTrans" cxnId="{25839D61-9F0A-486A-9E4F-442BB45EC942}">
      <dgm:prSet/>
      <dgm:spPr/>
      <dgm:t>
        <a:bodyPr/>
        <a:lstStyle/>
        <a:p>
          <a:endParaRPr lang="en-US" sz="1400"/>
        </a:p>
      </dgm:t>
    </dgm:pt>
    <dgm:pt modelId="{4E104B77-8B6A-48E8-9343-2911D891C0C7}" type="sibTrans" cxnId="{25839D61-9F0A-486A-9E4F-442BB45EC942}">
      <dgm:prSet/>
      <dgm:spPr/>
      <dgm:t>
        <a:bodyPr/>
        <a:lstStyle/>
        <a:p>
          <a:endParaRPr lang="en-US" sz="1400"/>
        </a:p>
      </dgm:t>
    </dgm:pt>
    <dgm:pt modelId="{3CEB55EF-593B-4C3A-A7B3-C132DC8060CA}">
      <dgm:prSet phldrT="[Text]" custT="1"/>
      <dgm:spPr/>
      <dgm:t>
        <a:bodyPr/>
        <a:lstStyle/>
        <a:p>
          <a:r>
            <a:rPr lang="en-US" sz="1400" b="1" dirty="0"/>
            <a:t>c)</a:t>
          </a:r>
          <a:r>
            <a:rPr lang="en-US" sz="1400" dirty="0"/>
            <a:t> Offered a friendly and welcoming approach every time they attend, and actively encourages them to return                           </a:t>
          </a:r>
        </a:p>
        <a:p>
          <a:r>
            <a:rPr lang="en-US" sz="1400" b="1" dirty="0"/>
            <a:t>Talk to Me Principles in Action:</a:t>
          </a:r>
          <a:r>
            <a:rPr lang="en-US" sz="1400" dirty="0"/>
            <a:t> Talk to as many of my values as possible; Ensure my first experience is good, Reassure me I’m going to fit in.</a:t>
          </a:r>
        </a:p>
      </dgm:t>
    </dgm:pt>
    <dgm:pt modelId="{FCED3D1A-47A8-4D23-B597-50F15DA35A5E}" type="parTrans" cxnId="{6363C7EE-C535-4D38-83A0-FDA4DC1FA906}">
      <dgm:prSet/>
      <dgm:spPr/>
      <dgm:t>
        <a:bodyPr/>
        <a:lstStyle/>
        <a:p>
          <a:endParaRPr lang="en-US" sz="1400"/>
        </a:p>
      </dgm:t>
    </dgm:pt>
    <dgm:pt modelId="{EDF0FB5D-B611-48D0-8A91-18162941E251}" type="sibTrans" cxnId="{6363C7EE-C535-4D38-83A0-FDA4DC1FA906}">
      <dgm:prSet/>
      <dgm:spPr/>
      <dgm:t>
        <a:bodyPr/>
        <a:lstStyle/>
        <a:p>
          <a:endParaRPr lang="en-US" sz="1400"/>
        </a:p>
      </dgm:t>
    </dgm:pt>
    <dgm:pt modelId="{74244E6F-D536-4D3B-9081-C9B9AEF7CB69}">
      <dgm:prSet phldrT="[Text]" custT="1"/>
      <dgm:spPr/>
      <dgm:t>
        <a:bodyPr/>
        <a:lstStyle/>
        <a:p>
          <a:r>
            <a:rPr lang="en-US" sz="1400" b="1" dirty="0"/>
            <a:t>b)</a:t>
          </a:r>
          <a:r>
            <a:rPr lang="en-US" sz="1400" dirty="0"/>
            <a:t> Delivered in a 'safe', familiar 'local' setting not always associated with physical activity                                          </a:t>
          </a:r>
        </a:p>
        <a:p>
          <a:r>
            <a:rPr lang="en-US" sz="1400" b="1" dirty="0"/>
            <a:t>Talk to Me Principles in Action:</a:t>
          </a:r>
          <a:r>
            <a:rPr lang="en-US" sz="1400" dirty="0"/>
            <a:t> See me as an individual, Stay local to me; Talk to as many of my values as possible; Make it easy for me to tell you my needs.</a:t>
          </a:r>
        </a:p>
      </dgm:t>
    </dgm:pt>
    <dgm:pt modelId="{2AF9C4FF-44ED-45E2-9D29-F28B13518D54}" type="parTrans" cxnId="{B1D5F6FC-B594-43D7-A763-AAF7944E6030}">
      <dgm:prSet/>
      <dgm:spPr/>
      <dgm:t>
        <a:bodyPr/>
        <a:lstStyle/>
        <a:p>
          <a:endParaRPr lang="en-US" sz="1400"/>
        </a:p>
      </dgm:t>
    </dgm:pt>
    <dgm:pt modelId="{C2497554-60C9-4A39-B5D0-4449D8821988}" type="sibTrans" cxnId="{B1D5F6FC-B594-43D7-A763-AAF7944E6030}">
      <dgm:prSet/>
      <dgm:spPr/>
      <dgm:t>
        <a:bodyPr/>
        <a:lstStyle/>
        <a:p>
          <a:endParaRPr lang="en-US" sz="1400"/>
        </a:p>
      </dgm:t>
    </dgm:pt>
    <dgm:pt modelId="{4C85BC4C-1DE0-4F1E-8DE3-631A6FD18AC2}">
      <dgm:prSet phldrT="[Text]" custT="1"/>
      <dgm:spPr/>
      <dgm:t>
        <a:bodyPr/>
        <a:lstStyle/>
        <a:p>
          <a:r>
            <a:rPr lang="en-US" sz="1400" b="1" dirty="0"/>
            <a:t>g)</a:t>
          </a:r>
          <a:r>
            <a:rPr lang="en-US" sz="1400" dirty="0"/>
            <a:t> Role models available to support participants to overcome their existing and emerging barriers to participation. Lived experience a </a:t>
          </a:r>
          <a:r>
            <a:rPr lang="en-US" sz="1400" dirty="0" err="1"/>
            <a:t>desireable</a:t>
          </a:r>
          <a:r>
            <a:rPr lang="en-US" sz="1400" dirty="0"/>
            <a:t> feature </a:t>
          </a:r>
        </a:p>
        <a:p>
          <a:r>
            <a:rPr lang="en-US" sz="1400" b="1" dirty="0"/>
            <a:t>Talk to Me Principles in Action:</a:t>
          </a:r>
          <a:r>
            <a:rPr lang="en-US" sz="1400" dirty="0"/>
            <a:t> Talk to as many of my values as possible; Make me feel I can do it; Encourage me via existing advocates.</a:t>
          </a:r>
        </a:p>
      </dgm:t>
    </dgm:pt>
    <dgm:pt modelId="{DFDA99F4-F20D-4571-82C8-5E8576D857AC}" type="parTrans" cxnId="{666CE8CB-711F-42AB-8F5D-58782591895D}">
      <dgm:prSet/>
      <dgm:spPr/>
      <dgm:t>
        <a:bodyPr/>
        <a:lstStyle/>
        <a:p>
          <a:endParaRPr lang="en-US" sz="1400"/>
        </a:p>
      </dgm:t>
    </dgm:pt>
    <dgm:pt modelId="{35395ABB-BB32-45C3-A602-18466B330D63}" type="sibTrans" cxnId="{666CE8CB-711F-42AB-8F5D-58782591895D}">
      <dgm:prSet/>
      <dgm:spPr/>
      <dgm:t>
        <a:bodyPr/>
        <a:lstStyle/>
        <a:p>
          <a:endParaRPr lang="en-US" sz="1400"/>
        </a:p>
      </dgm:t>
    </dgm:pt>
    <dgm:pt modelId="{5DE48CA9-F7B7-4623-B648-7D08A9353144}">
      <dgm:prSet phldrT="[Text]" custT="1"/>
      <dgm:spPr/>
      <dgm:t>
        <a:bodyPr/>
        <a:lstStyle/>
        <a:p>
          <a:r>
            <a:rPr lang="en-US" sz="1400" b="1" dirty="0"/>
            <a:t>h)</a:t>
          </a:r>
          <a:r>
            <a:rPr lang="en-US" sz="1400" dirty="0"/>
            <a:t> Ensured participants feel listened to, have control over activity options, and the speed at which they engage and progress</a:t>
          </a:r>
        </a:p>
        <a:p>
          <a:r>
            <a:rPr lang="en-US" sz="1400" b="1" dirty="0"/>
            <a:t>Talk to Me Principles in Action:</a:t>
          </a:r>
          <a:r>
            <a:rPr lang="en-US" sz="1400" dirty="0"/>
            <a:t> Make it easy for me to tell you my needs; Encourage me via existing advocates.</a:t>
          </a:r>
        </a:p>
      </dgm:t>
    </dgm:pt>
    <dgm:pt modelId="{9DBAF9AC-6F28-49D8-9BDC-E34F44DFD44D}" type="parTrans" cxnId="{39FE4834-08E4-43F7-BD81-237187B5C0CA}">
      <dgm:prSet/>
      <dgm:spPr/>
      <dgm:t>
        <a:bodyPr/>
        <a:lstStyle/>
        <a:p>
          <a:endParaRPr lang="en-US" sz="1400"/>
        </a:p>
      </dgm:t>
    </dgm:pt>
    <dgm:pt modelId="{377B4FB6-27F0-45B1-8049-FF37F9A27824}" type="sibTrans" cxnId="{39FE4834-08E4-43F7-BD81-237187B5C0CA}">
      <dgm:prSet/>
      <dgm:spPr/>
      <dgm:t>
        <a:bodyPr/>
        <a:lstStyle/>
        <a:p>
          <a:endParaRPr lang="en-US" sz="1400"/>
        </a:p>
      </dgm:t>
    </dgm:pt>
    <dgm:pt modelId="{B01B0FA3-7669-4920-AF10-275D8B3D8D15}">
      <dgm:prSet phldrT="[Text]" custT="1"/>
      <dgm:spPr/>
      <dgm:t>
        <a:bodyPr/>
        <a:lstStyle/>
        <a:p>
          <a:r>
            <a:rPr lang="en-US" sz="1400" b="1" dirty="0"/>
            <a:t>f)</a:t>
          </a:r>
          <a:r>
            <a:rPr lang="en-US" sz="1400" dirty="0"/>
            <a:t> Always offered the chance to participate with friends and family if desired </a:t>
          </a:r>
        </a:p>
        <a:p>
          <a:r>
            <a:rPr lang="en-US" sz="1400" b="1" dirty="0"/>
            <a:t>Talk to Me Principles in Action:</a:t>
          </a:r>
          <a:r>
            <a:rPr lang="en-US" sz="1400" dirty="0"/>
            <a:t> Make me feel I can do it, Make it easy for me to tell you my needs.</a:t>
          </a:r>
        </a:p>
      </dgm:t>
    </dgm:pt>
    <dgm:pt modelId="{F07538FE-0779-4C37-92D3-AE8FA6742C14}" type="sibTrans" cxnId="{1E4FF701-ED6C-4AF3-84D1-8B439A4A2DB9}">
      <dgm:prSet/>
      <dgm:spPr/>
      <dgm:t>
        <a:bodyPr/>
        <a:lstStyle/>
        <a:p>
          <a:endParaRPr lang="en-US" sz="1400"/>
        </a:p>
      </dgm:t>
    </dgm:pt>
    <dgm:pt modelId="{9DBFDB96-338B-4D60-8DC7-EF47BC409844}" type="parTrans" cxnId="{1E4FF701-ED6C-4AF3-84D1-8B439A4A2DB9}">
      <dgm:prSet/>
      <dgm:spPr/>
      <dgm:t>
        <a:bodyPr/>
        <a:lstStyle/>
        <a:p>
          <a:endParaRPr lang="en-US" sz="1400"/>
        </a:p>
      </dgm:t>
    </dgm:pt>
    <dgm:pt modelId="{8AE590CC-0DB4-48E3-9067-E472AFB4341D}" type="pres">
      <dgm:prSet presAssocID="{26CBFFB8-9C04-4FEF-BACC-72B0912F5076}" presName="diagram" presStyleCnt="0">
        <dgm:presLayoutVars>
          <dgm:dir/>
          <dgm:resizeHandles val="exact"/>
        </dgm:presLayoutVars>
      </dgm:prSet>
      <dgm:spPr/>
    </dgm:pt>
    <dgm:pt modelId="{49DB8DF9-14F9-4807-97BD-38F1F103E846}" type="pres">
      <dgm:prSet presAssocID="{C5AD42E7-7B78-4A62-A6A5-5F73F9A4E437}" presName="node" presStyleLbl="node1" presStyleIdx="0" presStyleCnt="8" custScaleY="213682" custLinFactNeighborX="126" custLinFactNeighborY="-20961">
        <dgm:presLayoutVars>
          <dgm:bulletEnabled val="1"/>
        </dgm:presLayoutVars>
      </dgm:prSet>
      <dgm:spPr/>
    </dgm:pt>
    <dgm:pt modelId="{E222A1FD-A37B-4761-B757-CB3CD017228D}" type="pres">
      <dgm:prSet presAssocID="{B3834698-2297-463E-8061-AA1C1E772CAE}" presName="sibTrans" presStyleCnt="0"/>
      <dgm:spPr/>
    </dgm:pt>
    <dgm:pt modelId="{0B724085-CA67-4AF7-9FCE-6B74256C6B95}" type="pres">
      <dgm:prSet presAssocID="{74244E6F-D536-4D3B-9081-C9B9AEF7CB69}" presName="node" presStyleLbl="node1" presStyleIdx="1" presStyleCnt="8" custScaleY="213682" custLinFactNeighborX="126" custLinFactNeighborY="-20961">
        <dgm:presLayoutVars>
          <dgm:bulletEnabled val="1"/>
        </dgm:presLayoutVars>
      </dgm:prSet>
      <dgm:spPr/>
    </dgm:pt>
    <dgm:pt modelId="{B4AB08A8-FDC3-4188-AB5F-9D2D5CF67667}" type="pres">
      <dgm:prSet presAssocID="{C2497554-60C9-4A39-B5D0-4449D8821988}" presName="sibTrans" presStyleCnt="0"/>
      <dgm:spPr/>
    </dgm:pt>
    <dgm:pt modelId="{A8E47F18-41EC-48CC-A660-FB01E9E821BA}" type="pres">
      <dgm:prSet presAssocID="{3CEB55EF-593B-4C3A-A7B3-C132DC8060CA}" presName="node" presStyleLbl="node1" presStyleIdx="2" presStyleCnt="8" custScaleY="213682" custLinFactNeighborX="126" custLinFactNeighborY="-20961">
        <dgm:presLayoutVars>
          <dgm:bulletEnabled val="1"/>
        </dgm:presLayoutVars>
      </dgm:prSet>
      <dgm:spPr/>
    </dgm:pt>
    <dgm:pt modelId="{A57565F4-427D-4352-8B9B-B2930616AC51}" type="pres">
      <dgm:prSet presAssocID="{EDF0FB5D-B611-48D0-8A91-18162941E251}" presName="sibTrans" presStyleCnt="0"/>
      <dgm:spPr/>
    </dgm:pt>
    <dgm:pt modelId="{9D93255E-7CEA-4150-BD16-44F14F40E44B}" type="pres">
      <dgm:prSet presAssocID="{29696795-A683-4AF2-AD33-E372C9257789}" presName="node" presStyleLbl="node1" presStyleIdx="3" presStyleCnt="8" custScaleY="215733" custLinFactNeighborX="126" custLinFactNeighborY="-20961">
        <dgm:presLayoutVars>
          <dgm:bulletEnabled val="1"/>
        </dgm:presLayoutVars>
      </dgm:prSet>
      <dgm:spPr/>
    </dgm:pt>
    <dgm:pt modelId="{C126936A-24E1-4B44-8F4A-D2254CF777AD}" type="pres">
      <dgm:prSet presAssocID="{88CC5916-1BA7-45EA-903A-DD3A26A5FE6E}" presName="sibTrans" presStyleCnt="0"/>
      <dgm:spPr/>
    </dgm:pt>
    <dgm:pt modelId="{E4E9CB20-0066-4737-A305-D80C190DF2F3}" type="pres">
      <dgm:prSet presAssocID="{8C110436-4549-4E1A-B7E0-B81176A82169}" presName="node" presStyleLbl="node1" presStyleIdx="4" presStyleCnt="8" custScaleY="214197" custLinFactNeighborX="126" custLinFactNeighborY="15445">
        <dgm:presLayoutVars>
          <dgm:bulletEnabled val="1"/>
        </dgm:presLayoutVars>
      </dgm:prSet>
      <dgm:spPr/>
    </dgm:pt>
    <dgm:pt modelId="{6C1AE1D2-950E-49EC-8867-5DDAC58FF880}" type="pres">
      <dgm:prSet presAssocID="{4E104B77-8B6A-48E8-9343-2911D891C0C7}" presName="sibTrans" presStyleCnt="0"/>
      <dgm:spPr/>
    </dgm:pt>
    <dgm:pt modelId="{8A6D7262-5601-4B45-954A-F9C7A443E1F5}" type="pres">
      <dgm:prSet presAssocID="{B01B0FA3-7669-4920-AF10-275D8B3D8D15}" presName="node" presStyleLbl="node1" presStyleIdx="5" presStyleCnt="8" custScaleY="214197" custLinFactNeighborX="126" custLinFactNeighborY="15445">
        <dgm:presLayoutVars>
          <dgm:bulletEnabled val="1"/>
        </dgm:presLayoutVars>
      </dgm:prSet>
      <dgm:spPr/>
    </dgm:pt>
    <dgm:pt modelId="{37516428-C8DE-46BC-8BAB-29C55C894240}" type="pres">
      <dgm:prSet presAssocID="{F07538FE-0779-4C37-92D3-AE8FA6742C14}" presName="sibTrans" presStyleCnt="0"/>
      <dgm:spPr/>
    </dgm:pt>
    <dgm:pt modelId="{292D93BC-14AF-4212-A810-36306BBF0E65}" type="pres">
      <dgm:prSet presAssocID="{4C85BC4C-1DE0-4F1E-8DE3-631A6FD18AC2}" presName="node" presStyleLbl="node1" presStyleIdx="6" presStyleCnt="8" custScaleY="214197" custLinFactNeighborX="126" custLinFactNeighborY="15445">
        <dgm:presLayoutVars>
          <dgm:bulletEnabled val="1"/>
        </dgm:presLayoutVars>
      </dgm:prSet>
      <dgm:spPr/>
    </dgm:pt>
    <dgm:pt modelId="{754269C9-21A5-4EF6-9CC3-982F6CDAD04D}" type="pres">
      <dgm:prSet presAssocID="{35395ABB-BB32-45C3-A602-18466B330D63}" presName="sibTrans" presStyleCnt="0"/>
      <dgm:spPr/>
    </dgm:pt>
    <dgm:pt modelId="{EE8869A8-4965-4E0C-8E57-E1C22184F992}" type="pres">
      <dgm:prSet presAssocID="{5DE48CA9-F7B7-4623-B648-7D08A9353144}" presName="node" presStyleLbl="node1" presStyleIdx="7" presStyleCnt="8" custScaleY="214197" custLinFactNeighborX="126" custLinFactNeighborY="15445">
        <dgm:presLayoutVars>
          <dgm:bulletEnabled val="1"/>
        </dgm:presLayoutVars>
      </dgm:prSet>
      <dgm:spPr/>
    </dgm:pt>
  </dgm:ptLst>
  <dgm:cxnLst>
    <dgm:cxn modelId="{1E4FF701-ED6C-4AF3-84D1-8B439A4A2DB9}" srcId="{26CBFFB8-9C04-4FEF-BACC-72B0912F5076}" destId="{B01B0FA3-7669-4920-AF10-275D8B3D8D15}" srcOrd="5" destOrd="0" parTransId="{9DBFDB96-338B-4D60-8DC7-EF47BC409844}" sibTransId="{F07538FE-0779-4C37-92D3-AE8FA6742C14}"/>
    <dgm:cxn modelId="{8F5AB011-764B-4BEF-9892-AD171EE5A5BB}" type="presOf" srcId="{8C110436-4549-4E1A-B7E0-B81176A82169}" destId="{E4E9CB20-0066-4737-A305-D80C190DF2F3}" srcOrd="0" destOrd="0" presId="urn:microsoft.com/office/officeart/2005/8/layout/default"/>
    <dgm:cxn modelId="{F5C82616-6F7E-4AD4-8C1B-36B737549A72}" type="presOf" srcId="{C5AD42E7-7B78-4A62-A6A5-5F73F9A4E437}" destId="{49DB8DF9-14F9-4807-97BD-38F1F103E846}" srcOrd="0" destOrd="0" presId="urn:microsoft.com/office/officeart/2005/8/layout/default"/>
    <dgm:cxn modelId="{39FE4834-08E4-43F7-BD81-237187B5C0CA}" srcId="{26CBFFB8-9C04-4FEF-BACC-72B0912F5076}" destId="{5DE48CA9-F7B7-4623-B648-7D08A9353144}" srcOrd="7" destOrd="0" parTransId="{9DBAF9AC-6F28-49D8-9BDC-E34F44DFD44D}" sibTransId="{377B4FB6-27F0-45B1-8049-FF37F9A27824}"/>
    <dgm:cxn modelId="{DAE66A38-112E-4A07-AB09-4BF526C3D352}" srcId="{26CBFFB8-9C04-4FEF-BACC-72B0912F5076}" destId="{29696795-A683-4AF2-AD33-E372C9257789}" srcOrd="3" destOrd="0" parTransId="{8B0E0005-B5F4-4E45-B8F4-825A7B6D5084}" sibTransId="{88CC5916-1BA7-45EA-903A-DD3A26A5FE6E}"/>
    <dgm:cxn modelId="{C99DEB3E-788B-4183-A315-F7C442C314CA}" type="presOf" srcId="{4C85BC4C-1DE0-4F1E-8DE3-631A6FD18AC2}" destId="{292D93BC-14AF-4212-A810-36306BBF0E65}" srcOrd="0" destOrd="0" presId="urn:microsoft.com/office/officeart/2005/8/layout/default"/>
    <dgm:cxn modelId="{C864AE5F-5EF2-4E1A-AC84-240920AB2136}" type="presOf" srcId="{29696795-A683-4AF2-AD33-E372C9257789}" destId="{9D93255E-7CEA-4150-BD16-44F14F40E44B}" srcOrd="0" destOrd="0" presId="urn:microsoft.com/office/officeart/2005/8/layout/default"/>
    <dgm:cxn modelId="{ACF41060-388D-43CF-8F65-F064A547EA10}" type="presOf" srcId="{5DE48CA9-F7B7-4623-B648-7D08A9353144}" destId="{EE8869A8-4965-4E0C-8E57-E1C22184F992}" srcOrd="0" destOrd="0" presId="urn:microsoft.com/office/officeart/2005/8/layout/default"/>
    <dgm:cxn modelId="{25839D61-9F0A-486A-9E4F-442BB45EC942}" srcId="{26CBFFB8-9C04-4FEF-BACC-72B0912F5076}" destId="{8C110436-4549-4E1A-B7E0-B81176A82169}" srcOrd="4" destOrd="0" parTransId="{0F4BFA33-AC64-4527-B9FA-90DD46862D01}" sibTransId="{4E104B77-8B6A-48E8-9343-2911D891C0C7}"/>
    <dgm:cxn modelId="{008D1847-83C5-4014-BCA0-C302CE9DD5BC}" type="presOf" srcId="{B01B0FA3-7669-4920-AF10-275D8B3D8D15}" destId="{8A6D7262-5601-4B45-954A-F9C7A443E1F5}" srcOrd="0" destOrd="0" presId="urn:microsoft.com/office/officeart/2005/8/layout/default"/>
    <dgm:cxn modelId="{8568EC75-6FE0-4341-900E-6C65B6B66145}" type="presOf" srcId="{74244E6F-D536-4D3B-9081-C9B9AEF7CB69}" destId="{0B724085-CA67-4AF7-9FCE-6B74256C6B95}" srcOrd="0" destOrd="0" presId="urn:microsoft.com/office/officeart/2005/8/layout/default"/>
    <dgm:cxn modelId="{BDF54B59-2DF1-42C7-8729-409E9B33D7DB}" type="presOf" srcId="{26CBFFB8-9C04-4FEF-BACC-72B0912F5076}" destId="{8AE590CC-0DB4-48E3-9067-E472AFB4341D}" srcOrd="0" destOrd="0" presId="urn:microsoft.com/office/officeart/2005/8/layout/default"/>
    <dgm:cxn modelId="{8B561E88-69B7-405F-B89C-316AAF642CE0}" type="presOf" srcId="{3CEB55EF-593B-4C3A-A7B3-C132DC8060CA}" destId="{A8E47F18-41EC-48CC-A660-FB01E9E821BA}" srcOrd="0" destOrd="0" presId="urn:microsoft.com/office/officeart/2005/8/layout/default"/>
    <dgm:cxn modelId="{666CE8CB-711F-42AB-8F5D-58782591895D}" srcId="{26CBFFB8-9C04-4FEF-BACC-72B0912F5076}" destId="{4C85BC4C-1DE0-4F1E-8DE3-631A6FD18AC2}" srcOrd="6" destOrd="0" parTransId="{DFDA99F4-F20D-4571-82C8-5E8576D857AC}" sibTransId="{35395ABB-BB32-45C3-A602-18466B330D63}"/>
    <dgm:cxn modelId="{0AEC6CD9-25D8-4116-8687-457A5C8227FA}" srcId="{26CBFFB8-9C04-4FEF-BACC-72B0912F5076}" destId="{C5AD42E7-7B78-4A62-A6A5-5F73F9A4E437}" srcOrd="0" destOrd="0" parTransId="{F31EED1C-665C-4F95-96C8-15BF86D5E59A}" sibTransId="{B3834698-2297-463E-8061-AA1C1E772CAE}"/>
    <dgm:cxn modelId="{6363C7EE-C535-4D38-83A0-FDA4DC1FA906}" srcId="{26CBFFB8-9C04-4FEF-BACC-72B0912F5076}" destId="{3CEB55EF-593B-4C3A-A7B3-C132DC8060CA}" srcOrd="2" destOrd="0" parTransId="{FCED3D1A-47A8-4D23-B597-50F15DA35A5E}" sibTransId="{EDF0FB5D-B611-48D0-8A91-18162941E251}"/>
    <dgm:cxn modelId="{B1D5F6FC-B594-43D7-A763-AAF7944E6030}" srcId="{26CBFFB8-9C04-4FEF-BACC-72B0912F5076}" destId="{74244E6F-D536-4D3B-9081-C9B9AEF7CB69}" srcOrd="1" destOrd="0" parTransId="{2AF9C4FF-44ED-45E2-9D29-F28B13518D54}" sibTransId="{C2497554-60C9-4A39-B5D0-4449D8821988}"/>
    <dgm:cxn modelId="{D90C809C-8BAF-4804-96B6-BFCC0162B2C9}" type="presParOf" srcId="{8AE590CC-0DB4-48E3-9067-E472AFB4341D}" destId="{49DB8DF9-14F9-4807-97BD-38F1F103E846}" srcOrd="0" destOrd="0" presId="urn:microsoft.com/office/officeart/2005/8/layout/default"/>
    <dgm:cxn modelId="{0512EF39-41F5-4161-9820-427DAF5337C3}" type="presParOf" srcId="{8AE590CC-0DB4-48E3-9067-E472AFB4341D}" destId="{E222A1FD-A37B-4761-B757-CB3CD017228D}" srcOrd="1" destOrd="0" presId="urn:microsoft.com/office/officeart/2005/8/layout/default"/>
    <dgm:cxn modelId="{6A011C6E-67E2-42E6-AD56-D68F9D7A1BD8}" type="presParOf" srcId="{8AE590CC-0DB4-48E3-9067-E472AFB4341D}" destId="{0B724085-CA67-4AF7-9FCE-6B74256C6B95}" srcOrd="2" destOrd="0" presId="urn:microsoft.com/office/officeart/2005/8/layout/default"/>
    <dgm:cxn modelId="{3A6D680C-C32F-4F4D-BC7B-FD486FC01B89}" type="presParOf" srcId="{8AE590CC-0DB4-48E3-9067-E472AFB4341D}" destId="{B4AB08A8-FDC3-4188-AB5F-9D2D5CF67667}" srcOrd="3" destOrd="0" presId="urn:microsoft.com/office/officeart/2005/8/layout/default"/>
    <dgm:cxn modelId="{DE8013AA-867B-46AE-8572-E68C783D0C30}" type="presParOf" srcId="{8AE590CC-0DB4-48E3-9067-E472AFB4341D}" destId="{A8E47F18-41EC-48CC-A660-FB01E9E821BA}" srcOrd="4" destOrd="0" presId="urn:microsoft.com/office/officeart/2005/8/layout/default"/>
    <dgm:cxn modelId="{3A4D9230-C173-4906-9A93-93DB9B30B254}" type="presParOf" srcId="{8AE590CC-0DB4-48E3-9067-E472AFB4341D}" destId="{A57565F4-427D-4352-8B9B-B2930616AC51}" srcOrd="5" destOrd="0" presId="urn:microsoft.com/office/officeart/2005/8/layout/default"/>
    <dgm:cxn modelId="{52A1F5C1-D3EA-4403-8E5D-A9536EDB925B}" type="presParOf" srcId="{8AE590CC-0DB4-48E3-9067-E472AFB4341D}" destId="{9D93255E-7CEA-4150-BD16-44F14F40E44B}" srcOrd="6" destOrd="0" presId="urn:microsoft.com/office/officeart/2005/8/layout/default"/>
    <dgm:cxn modelId="{E41761CA-CDB5-4AFE-B7B1-883C2BB5A738}" type="presParOf" srcId="{8AE590CC-0DB4-48E3-9067-E472AFB4341D}" destId="{C126936A-24E1-4B44-8F4A-D2254CF777AD}" srcOrd="7" destOrd="0" presId="urn:microsoft.com/office/officeart/2005/8/layout/default"/>
    <dgm:cxn modelId="{718F42B9-ACE1-4044-9413-CAC2EEE64AD0}" type="presParOf" srcId="{8AE590CC-0DB4-48E3-9067-E472AFB4341D}" destId="{E4E9CB20-0066-4737-A305-D80C190DF2F3}" srcOrd="8" destOrd="0" presId="urn:microsoft.com/office/officeart/2005/8/layout/default"/>
    <dgm:cxn modelId="{6CFFB50A-6CD8-4165-8BA1-A71030666701}" type="presParOf" srcId="{8AE590CC-0DB4-48E3-9067-E472AFB4341D}" destId="{6C1AE1D2-950E-49EC-8867-5DDAC58FF880}" srcOrd="9" destOrd="0" presId="urn:microsoft.com/office/officeart/2005/8/layout/default"/>
    <dgm:cxn modelId="{D3841921-6B2B-4A89-B86C-2843800124E0}" type="presParOf" srcId="{8AE590CC-0DB4-48E3-9067-E472AFB4341D}" destId="{8A6D7262-5601-4B45-954A-F9C7A443E1F5}" srcOrd="10" destOrd="0" presId="urn:microsoft.com/office/officeart/2005/8/layout/default"/>
    <dgm:cxn modelId="{96554430-6873-4B22-9273-16848848561A}" type="presParOf" srcId="{8AE590CC-0DB4-48E3-9067-E472AFB4341D}" destId="{37516428-C8DE-46BC-8BAB-29C55C894240}" srcOrd="11" destOrd="0" presId="urn:microsoft.com/office/officeart/2005/8/layout/default"/>
    <dgm:cxn modelId="{E6178851-61F5-4738-8500-B39E11C56EEC}" type="presParOf" srcId="{8AE590CC-0DB4-48E3-9067-E472AFB4341D}" destId="{292D93BC-14AF-4212-A810-36306BBF0E65}" srcOrd="12" destOrd="0" presId="urn:microsoft.com/office/officeart/2005/8/layout/default"/>
    <dgm:cxn modelId="{239FAFD1-842A-4DEE-9D11-7129F49B7C2A}" type="presParOf" srcId="{8AE590CC-0DB4-48E3-9067-E472AFB4341D}" destId="{754269C9-21A5-4EF6-9CC3-982F6CDAD04D}" srcOrd="13" destOrd="0" presId="urn:microsoft.com/office/officeart/2005/8/layout/default"/>
    <dgm:cxn modelId="{5D532241-D0BB-4BCD-B09E-4421ACDCB14D}" type="presParOf" srcId="{8AE590CC-0DB4-48E3-9067-E472AFB4341D}" destId="{EE8869A8-4965-4E0C-8E57-E1C22184F992}" srcOrd="14" destOrd="0" presId="urn:microsoft.com/office/officeart/2005/8/layout/default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C88644-BA68-47B3-A4A3-2E9ADEEFEF23}" type="doc">
      <dgm:prSet loTypeId="urn:microsoft.com/office/officeart/2005/8/layout/vProcess5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F1419150-E4D4-413C-BFE6-7FEE50E6A4D4}">
      <dgm:prSet phldrT="[Text]" custT="1"/>
      <dgm:spPr>
        <a:xfrm>
          <a:off x="0" y="0"/>
          <a:ext cx="7076122" cy="16230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Before – ‘Hurdles to participation’</a:t>
          </a:r>
        </a:p>
      </dgm:t>
    </dgm:pt>
    <dgm:pt modelId="{73734369-9646-4465-B869-32BB060DABBB}" type="parTrans" cxnId="{DD5C60FD-A79E-434A-8027-3027F86BA182}">
      <dgm:prSet/>
      <dgm:spPr/>
      <dgm:t>
        <a:bodyPr/>
        <a:lstStyle/>
        <a:p>
          <a:endParaRPr lang="en-GB" sz="1800"/>
        </a:p>
      </dgm:t>
    </dgm:pt>
    <dgm:pt modelId="{B104A689-3E97-4F9C-AC54-4F7C2C1905B4}" type="sibTrans" cxnId="{DD5C60FD-A79E-434A-8027-3027F86BA182}">
      <dgm:prSet custT="1"/>
      <dgm:spPr>
        <a:xfrm>
          <a:off x="6021133" y="1230820"/>
          <a:ext cx="1054989" cy="1054989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GB" sz="1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07B945D-76E9-4F7C-A60E-E11537FB09D5}">
      <dgm:prSet phldrT="[Text]" custT="1"/>
      <dgm:spPr>
        <a:xfrm>
          <a:off x="624363" y="1893570"/>
          <a:ext cx="7076122" cy="16230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Now – ‘Person-centred, welcoming and friendly’</a:t>
          </a:r>
        </a:p>
      </dgm:t>
    </dgm:pt>
    <dgm:pt modelId="{F86A1F5F-7C12-476F-AAE6-684DA9791BDB}" type="parTrans" cxnId="{439AAFFA-6BE9-422E-9884-0A7B70DA0362}">
      <dgm:prSet/>
      <dgm:spPr/>
      <dgm:t>
        <a:bodyPr/>
        <a:lstStyle/>
        <a:p>
          <a:endParaRPr lang="en-GB" sz="1800"/>
        </a:p>
      </dgm:t>
    </dgm:pt>
    <dgm:pt modelId="{FF04C575-B2DB-40F6-9FDD-98C496BFCD7E}" type="sibTrans" cxnId="{439AAFFA-6BE9-422E-9884-0A7B70DA0362}">
      <dgm:prSet custT="1"/>
      <dgm:spPr>
        <a:xfrm>
          <a:off x="6645497" y="3113570"/>
          <a:ext cx="1054989" cy="1054989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GB" sz="1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30C9A2D-1161-4F28-8D7A-45198566DF70}">
      <dgm:prSet phldrT="[Text]" custT="1"/>
      <dgm:spPr>
        <a:xfrm>
          <a:off x="1248727" y="3787140"/>
          <a:ext cx="7076122" cy="16230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Future – ‘Active now with new opportunities’</a:t>
          </a:r>
        </a:p>
      </dgm:t>
    </dgm:pt>
    <dgm:pt modelId="{28E5CE99-295A-49AF-908E-BA7A4A6117EB}" type="parTrans" cxnId="{27B84AF6-9F27-49C3-ABA5-E4AB8B679101}">
      <dgm:prSet/>
      <dgm:spPr/>
      <dgm:t>
        <a:bodyPr/>
        <a:lstStyle/>
        <a:p>
          <a:endParaRPr lang="en-GB" sz="1800"/>
        </a:p>
      </dgm:t>
    </dgm:pt>
    <dgm:pt modelId="{032554A6-9002-4347-9738-1102BD610857}" type="sibTrans" cxnId="{27B84AF6-9F27-49C3-ABA5-E4AB8B679101}">
      <dgm:prSet/>
      <dgm:spPr/>
      <dgm:t>
        <a:bodyPr/>
        <a:lstStyle/>
        <a:p>
          <a:endParaRPr lang="en-GB" sz="1800"/>
        </a:p>
      </dgm:t>
    </dgm:pt>
    <dgm:pt modelId="{14FBF25D-9FDB-4205-BD54-B4AB14866E5B}">
      <dgm:prSet phldrT="[Text]" custT="1"/>
      <dgm:spPr>
        <a:xfrm>
          <a:off x="0" y="0"/>
          <a:ext cx="7076122" cy="16230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Physical activity is intimidating and inaccessible</a:t>
          </a:r>
        </a:p>
      </dgm:t>
    </dgm:pt>
    <dgm:pt modelId="{AD4EFEF7-DF51-4087-BA9D-7867CE22412E}" type="parTrans" cxnId="{FCB2771D-3E6B-4134-BF89-45396F615AD4}">
      <dgm:prSet/>
      <dgm:spPr/>
      <dgm:t>
        <a:bodyPr/>
        <a:lstStyle/>
        <a:p>
          <a:endParaRPr lang="en-GB" sz="1800"/>
        </a:p>
      </dgm:t>
    </dgm:pt>
    <dgm:pt modelId="{44FFA7BC-C3B8-4705-8585-C016896BEB00}" type="sibTrans" cxnId="{FCB2771D-3E6B-4134-BF89-45396F615AD4}">
      <dgm:prSet/>
      <dgm:spPr/>
      <dgm:t>
        <a:bodyPr/>
        <a:lstStyle/>
        <a:p>
          <a:endParaRPr lang="en-GB" sz="1800"/>
        </a:p>
      </dgm:t>
    </dgm:pt>
    <dgm:pt modelId="{9F2ACEBD-37D4-4299-B418-095D4177AD82}">
      <dgm:prSet phldrT="[Text]" custT="1"/>
      <dgm:spPr>
        <a:xfrm>
          <a:off x="624363" y="1893570"/>
          <a:ext cx="7076122" cy="16230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Fun, social, Active Together, inviting others along too</a:t>
          </a:r>
        </a:p>
      </dgm:t>
    </dgm:pt>
    <dgm:pt modelId="{40CB1792-4D4D-4B14-9B1D-34DF06B5DFC9}" type="parTrans" cxnId="{B4898DEA-3A24-480C-923C-58F3AD1590D7}">
      <dgm:prSet/>
      <dgm:spPr/>
      <dgm:t>
        <a:bodyPr/>
        <a:lstStyle/>
        <a:p>
          <a:endParaRPr lang="en-GB" sz="1800"/>
        </a:p>
      </dgm:t>
    </dgm:pt>
    <dgm:pt modelId="{BB7EDFBE-F6A8-47C9-ABCA-EFF58C5CAD5D}" type="sibTrans" cxnId="{B4898DEA-3A24-480C-923C-58F3AD1590D7}">
      <dgm:prSet/>
      <dgm:spPr/>
      <dgm:t>
        <a:bodyPr/>
        <a:lstStyle/>
        <a:p>
          <a:endParaRPr lang="en-GB" sz="1800"/>
        </a:p>
      </dgm:t>
    </dgm:pt>
    <dgm:pt modelId="{60A8F114-E802-4C10-A131-BC343A31E4A1}">
      <dgm:prSet phldrT="[Text]" custT="1"/>
      <dgm:spPr>
        <a:xfrm>
          <a:off x="1248727" y="3787140"/>
          <a:ext cx="7076122" cy="16230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I'm considering new activity options, I’m Active!</a:t>
          </a:r>
        </a:p>
      </dgm:t>
    </dgm:pt>
    <dgm:pt modelId="{8A11C9CC-3EC4-4F8F-9A5E-45569A985D5E}" type="parTrans" cxnId="{FDB44554-B1E7-4F4A-B340-7D1A2927E18E}">
      <dgm:prSet/>
      <dgm:spPr/>
      <dgm:t>
        <a:bodyPr/>
        <a:lstStyle/>
        <a:p>
          <a:endParaRPr lang="en-GB" sz="1800"/>
        </a:p>
      </dgm:t>
    </dgm:pt>
    <dgm:pt modelId="{553549B9-DCF9-4C3A-90DC-6005920955FE}" type="sibTrans" cxnId="{FDB44554-B1E7-4F4A-B340-7D1A2927E18E}">
      <dgm:prSet/>
      <dgm:spPr/>
      <dgm:t>
        <a:bodyPr/>
        <a:lstStyle/>
        <a:p>
          <a:endParaRPr lang="en-GB" sz="1800"/>
        </a:p>
      </dgm:t>
    </dgm:pt>
    <dgm:pt modelId="{4D48D2B5-8905-4526-9199-C19CDEC805BB}">
      <dgm:prSet phldrT="[Text]" custT="1"/>
      <dgm:spPr>
        <a:xfrm>
          <a:off x="0" y="0"/>
          <a:ext cx="7076122" cy="16230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Same old coaching/ activity options</a:t>
          </a:r>
        </a:p>
      </dgm:t>
    </dgm:pt>
    <dgm:pt modelId="{7CCEF839-4F3C-44F6-80AA-C4F8EB2ADB8E}" type="parTrans" cxnId="{D7D6A936-7AD0-4F6C-AAF6-D9E9138D8CAA}">
      <dgm:prSet/>
      <dgm:spPr/>
      <dgm:t>
        <a:bodyPr/>
        <a:lstStyle/>
        <a:p>
          <a:endParaRPr lang="en-GB" sz="1800"/>
        </a:p>
      </dgm:t>
    </dgm:pt>
    <dgm:pt modelId="{AE9CDF30-041D-4098-9C7B-85C31931AA28}" type="sibTrans" cxnId="{D7D6A936-7AD0-4F6C-AAF6-D9E9138D8CAA}">
      <dgm:prSet/>
      <dgm:spPr/>
      <dgm:t>
        <a:bodyPr/>
        <a:lstStyle/>
        <a:p>
          <a:endParaRPr lang="en-GB" sz="1800"/>
        </a:p>
      </dgm:t>
    </dgm:pt>
    <dgm:pt modelId="{A87E9BB2-CA1E-4FCF-BA74-AB53D1353FE7}">
      <dgm:prSet phldrT="[Text]" custT="1"/>
      <dgm:spPr>
        <a:xfrm>
          <a:off x="624363" y="1893570"/>
          <a:ext cx="7076122" cy="16230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Staff really understand what I want and how I want to take part</a:t>
          </a:r>
        </a:p>
      </dgm:t>
    </dgm:pt>
    <dgm:pt modelId="{3047E944-2486-4428-8466-6284765373EC}" type="parTrans" cxnId="{22658CF4-B4BF-498B-BEE6-0C7877AD4FF4}">
      <dgm:prSet/>
      <dgm:spPr/>
      <dgm:t>
        <a:bodyPr/>
        <a:lstStyle/>
        <a:p>
          <a:endParaRPr lang="en-GB" sz="1800"/>
        </a:p>
      </dgm:t>
    </dgm:pt>
    <dgm:pt modelId="{A6DA17B8-913F-49F8-A391-C7116FA6495D}" type="sibTrans" cxnId="{22658CF4-B4BF-498B-BEE6-0C7877AD4FF4}">
      <dgm:prSet/>
      <dgm:spPr/>
      <dgm:t>
        <a:bodyPr/>
        <a:lstStyle/>
        <a:p>
          <a:endParaRPr lang="en-GB" sz="1800"/>
        </a:p>
      </dgm:t>
    </dgm:pt>
    <dgm:pt modelId="{7D7A93FD-58B0-45A2-8D8C-BB483E20C8E3}">
      <dgm:prSet phldrT="[Text]" custT="1"/>
      <dgm:spPr>
        <a:xfrm>
          <a:off x="1248727" y="3787140"/>
          <a:ext cx="7076122" cy="16230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New challenges within and beyond GOGA</a:t>
          </a:r>
        </a:p>
      </dgm:t>
    </dgm:pt>
    <dgm:pt modelId="{04D20A8F-BBCE-48B3-8654-2C478278A2F1}" type="parTrans" cxnId="{6793A757-8278-45E7-8784-02D2C0A824F9}">
      <dgm:prSet/>
      <dgm:spPr/>
      <dgm:t>
        <a:bodyPr/>
        <a:lstStyle/>
        <a:p>
          <a:endParaRPr lang="en-GB" sz="1800"/>
        </a:p>
      </dgm:t>
    </dgm:pt>
    <dgm:pt modelId="{11200C3B-9990-4867-BD02-DB9ED4DF7F93}" type="sibTrans" cxnId="{6793A757-8278-45E7-8784-02D2C0A824F9}">
      <dgm:prSet/>
      <dgm:spPr/>
      <dgm:t>
        <a:bodyPr/>
        <a:lstStyle/>
        <a:p>
          <a:endParaRPr lang="en-GB" sz="1800"/>
        </a:p>
      </dgm:t>
    </dgm:pt>
    <dgm:pt modelId="{EB49C44A-2C71-461B-B3CB-C27AE6F7D0D8}">
      <dgm:prSet phldrT="[Text]" custT="1"/>
      <dgm:spPr>
        <a:xfrm>
          <a:off x="0" y="0"/>
          <a:ext cx="7076122" cy="162306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 I fit in? Will I be able to do what others are doing?</a:t>
          </a:r>
        </a:p>
      </dgm:t>
    </dgm:pt>
    <dgm:pt modelId="{941F7E95-BFFA-4BDC-A0BE-2DBBDF3006D2}" type="parTrans" cxnId="{F9A4F46E-E7DF-4830-AED2-9E1BD701AEF5}">
      <dgm:prSet/>
      <dgm:spPr/>
      <dgm:t>
        <a:bodyPr/>
        <a:lstStyle/>
        <a:p>
          <a:endParaRPr lang="en-US" sz="1800"/>
        </a:p>
      </dgm:t>
    </dgm:pt>
    <dgm:pt modelId="{B4DCED97-627D-4D42-A304-F4F7F501B14E}" type="sibTrans" cxnId="{F9A4F46E-E7DF-4830-AED2-9E1BD701AEF5}">
      <dgm:prSet/>
      <dgm:spPr/>
      <dgm:t>
        <a:bodyPr/>
        <a:lstStyle/>
        <a:p>
          <a:endParaRPr lang="en-US" sz="1800"/>
        </a:p>
      </dgm:t>
    </dgm:pt>
    <dgm:pt modelId="{FAF9154B-1B38-4FE7-9C63-C4C1431A8315}">
      <dgm:prSet phldrT="[Text]" custT="1"/>
      <dgm:spPr>
        <a:xfrm>
          <a:off x="624363" y="1893570"/>
          <a:ext cx="7076122" cy="162306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I'm comfortable to take part and there's support if I need it.</a:t>
          </a:r>
        </a:p>
      </dgm:t>
    </dgm:pt>
    <dgm:pt modelId="{596CF663-2B67-4FDF-9116-2A25338A398B}" type="parTrans" cxnId="{F543318C-4723-4643-A435-19D1F8C5D5B5}">
      <dgm:prSet/>
      <dgm:spPr/>
      <dgm:t>
        <a:bodyPr/>
        <a:lstStyle/>
        <a:p>
          <a:endParaRPr lang="en-US" sz="1800"/>
        </a:p>
      </dgm:t>
    </dgm:pt>
    <dgm:pt modelId="{A9A3A164-6F43-43A2-84F9-5DA3D64CE2C2}" type="sibTrans" cxnId="{F543318C-4723-4643-A435-19D1F8C5D5B5}">
      <dgm:prSet/>
      <dgm:spPr/>
      <dgm:t>
        <a:bodyPr/>
        <a:lstStyle/>
        <a:p>
          <a:endParaRPr lang="en-US" sz="1800"/>
        </a:p>
      </dgm:t>
    </dgm:pt>
    <dgm:pt modelId="{32E67783-EB88-43FE-9467-52D121A0D5C4}">
      <dgm:prSet phldrT="[Text]" custT="1"/>
      <dgm:spPr>
        <a:xfrm>
          <a:off x="1248727" y="3787140"/>
          <a:ext cx="7076122" cy="162306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Volunteering is something I'm doing, or considering</a:t>
          </a:r>
        </a:p>
      </dgm:t>
    </dgm:pt>
    <dgm:pt modelId="{7A584570-9B8C-414E-8457-7874A77D3610}" type="parTrans" cxnId="{AA463991-1DA7-4FD1-B465-ED9D3F2A82CE}">
      <dgm:prSet/>
      <dgm:spPr/>
      <dgm:t>
        <a:bodyPr/>
        <a:lstStyle/>
        <a:p>
          <a:endParaRPr lang="en-US" sz="1800"/>
        </a:p>
      </dgm:t>
    </dgm:pt>
    <dgm:pt modelId="{002860F9-F00A-4FF5-8F70-98C411E97BA5}" type="sibTrans" cxnId="{AA463991-1DA7-4FD1-B465-ED9D3F2A82CE}">
      <dgm:prSet/>
      <dgm:spPr/>
      <dgm:t>
        <a:bodyPr/>
        <a:lstStyle/>
        <a:p>
          <a:endParaRPr lang="en-US" sz="1800"/>
        </a:p>
      </dgm:t>
    </dgm:pt>
    <dgm:pt modelId="{2022D32C-3662-4331-8B42-CD7433269323}">
      <dgm:prSet phldrT="[Text]" custT="1"/>
      <dgm:spPr>
        <a:xfrm>
          <a:off x="0" y="0"/>
          <a:ext cx="7076122" cy="162306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 won't know, or get along with, anyone there.</a:t>
          </a:r>
        </a:p>
      </dgm:t>
    </dgm:pt>
    <dgm:pt modelId="{165E793F-65C6-4127-8DC8-E8DA2BDD60BF}" type="parTrans" cxnId="{402B5319-68E1-42BD-8B9B-AF31F9A56170}">
      <dgm:prSet/>
      <dgm:spPr/>
      <dgm:t>
        <a:bodyPr/>
        <a:lstStyle/>
        <a:p>
          <a:endParaRPr lang="en-US" sz="1800"/>
        </a:p>
      </dgm:t>
    </dgm:pt>
    <dgm:pt modelId="{2A5F7053-1BE7-4E96-9660-4C0B19495A54}" type="sibTrans" cxnId="{402B5319-68E1-42BD-8B9B-AF31F9A56170}">
      <dgm:prSet/>
      <dgm:spPr/>
      <dgm:t>
        <a:bodyPr/>
        <a:lstStyle/>
        <a:p>
          <a:endParaRPr lang="en-US" sz="1800"/>
        </a:p>
      </dgm:t>
    </dgm:pt>
    <dgm:pt modelId="{B256535C-14E2-4ADD-8707-7941D70D87AA}">
      <dgm:prSet phldrT="[Text]" custT="1"/>
      <dgm:spPr>
        <a:xfrm>
          <a:off x="1248727" y="3787140"/>
          <a:ext cx="7076122" cy="162306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n-GB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941DE0D-0194-4560-A506-4AD37007832E}" type="parTrans" cxnId="{4543DF5A-5B29-4A75-B909-5C28ABD83A02}">
      <dgm:prSet/>
      <dgm:spPr/>
      <dgm:t>
        <a:bodyPr/>
        <a:lstStyle/>
        <a:p>
          <a:endParaRPr lang="en-US" sz="1800"/>
        </a:p>
      </dgm:t>
    </dgm:pt>
    <dgm:pt modelId="{45F78E75-99A9-4D7A-8861-78203D6E6447}" type="sibTrans" cxnId="{4543DF5A-5B29-4A75-B909-5C28ABD83A02}">
      <dgm:prSet/>
      <dgm:spPr/>
      <dgm:t>
        <a:bodyPr/>
        <a:lstStyle/>
        <a:p>
          <a:endParaRPr lang="en-US" sz="1800"/>
        </a:p>
      </dgm:t>
    </dgm:pt>
    <dgm:pt modelId="{1E40250B-9844-4076-A239-A3067CFA74DF}" type="pres">
      <dgm:prSet presAssocID="{DEC88644-BA68-47B3-A4A3-2E9ADEEFEF23}" presName="outerComposite" presStyleCnt="0">
        <dgm:presLayoutVars>
          <dgm:chMax val="5"/>
          <dgm:dir/>
          <dgm:resizeHandles val="exact"/>
        </dgm:presLayoutVars>
      </dgm:prSet>
      <dgm:spPr/>
    </dgm:pt>
    <dgm:pt modelId="{B1212B22-0D46-4F37-A0F4-51994B92939D}" type="pres">
      <dgm:prSet presAssocID="{DEC88644-BA68-47B3-A4A3-2E9ADEEFEF23}" presName="dummyMaxCanvas" presStyleCnt="0">
        <dgm:presLayoutVars/>
      </dgm:prSet>
      <dgm:spPr/>
    </dgm:pt>
    <dgm:pt modelId="{17687740-633B-4182-8DED-218DA28F9651}" type="pres">
      <dgm:prSet presAssocID="{DEC88644-BA68-47B3-A4A3-2E9ADEEFEF23}" presName="ThreeNodes_1" presStyleLbl="node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9AB37E6-80E7-4E64-A6EA-088FC2C35BC5}" type="pres">
      <dgm:prSet presAssocID="{DEC88644-BA68-47B3-A4A3-2E9ADEEFEF23}" presName="ThreeNodes_2" presStyleLbl="node1" presStyleIdx="1" presStyleCnt="3" custScaleY="11342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70B81125-7142-4464-9658-2BCA515CC1CE}" type="pres">
      <dgm:prSet presAssocID="{DEC88644-BA68-47B3-A4A3-2E9ADEEFEF23}" presName="ThreeNodes_3" presStyleLbl="node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638969A6-E5F8-4A90-BA77-0736277480CF}" type="pres">
      <dgm:prSet presAssocID="{DEC88644-BA68-47B3-A4A3-2E9ADEEFEF23}" presName="ThreeConn_1-2" presStyleLbl="fgAccFollowNode1" presStyleIdx="0" presStyleCnt="2" custLinFactNeighborX="-1311" custLinFactNeighborY="6557">
        <dgm:presLayoutVars>
          <dgm:bulletEnabled val="1"/>
        </dgm:presLayoutVars>
      </dgm:prSet>
      <dgm:spPr/>
    </dgm:pt>
    <dgm:pt modelId="{92B6C322-2324-4A13-ACC2-9AFDCA0CAF6C}" type="pres">
      <dgm:prSet presAssocID="{DEC88644-BA68-47B3-A4A3-2E9ADEEFEF23}" presName="ThreeConn_2-3" presStyleLbl="fgAccFollowNode1" presStyleIdx="1" presStyleCnt="2" custLinFactNeighborX="-1311" custLinFactNeighborY="18359">
        <dgm:presLayoutVars>
          <dgm:bulletEnabled val="1"/>
        </dgm:presLayoutVars>
      </dgm:prSet>
      <dgm:spPr/>
    </dgm:pt>
    <dgm:pt modelId="{07B950CD-5E48-4D38-AC42-6FC0E82C5A8F}" type="pres">
      <dgm:prSet presAssocID="{DEC88644-BA68-47B3-A4A3-2E9ADEEFEF23}" presName="ThreeNodes_1_text" presStyleLbl="node1" presStyleIdx="2" presStyleCnt="3">
        <dgm:presLayoutVars>
          <dgm:bulletEnabled val="1"/>
        </dgm:presLayoutVars>
      </dgm:prSet>
      <dgm:spPr/>
    </dgm:pt>
    <dgm:pt modelId="{7562F3FD-24E4-491C-B9DC-585857B2CB5D}" type="pres">
      <dgm:prSet presAssocID="{DEC88644-BA68-47B3-A4A3-2E9ADEEFEF23}" presName="ThreeNodes_2_text" presStyleLbl="node1" presStyleIdx="2" presStyleCnt="3">
        <dgm:presLayoutVars>
          <dgm:bulletEnabled val="1"/>
        </dgm:presLayoutVars>
      </dgm:prSet>
      <dgm:spPr/>
    </dgm:pt>
    <dgm:pt modelId="{470B9EC4-7973-4981-9C5B-13D3290FA95A}" type="pres">
      <dgm:prSet presAssocID="{DEC88644-BA68-47B3-A4A3-2E9ADEEFEF2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9B21A0B-D633-4F60-AA57-0C55311F7D01}" type="presOf" srcId="{4D48D2B5-8905-4526-9199-C19CDEC805BB}" destId="{07B950CD-5E48-4D38-AC42-6FC0E82C5A8F}" srcOrd="1" destOrd="2" presId="urn:microsoft.com/office/officeart/2005/8/layout/vProcess5"/>
    <dgm:cxn modelId="{3FDAF214-A1E9-4E04-8788-61070216FB5A}" type="presOf" srcId="{B256535C-14E2-4ADD-8707-7941D70D87AA}" destId="{470B9EC4-7973-4981-9C5B-13D3290FA95A}" srcOrd="1" destOrd="4" presId="urn:microsoft.com/office/officeart/2005/8/layout/vProcess5"/>
    <dgm:cxn modelId="{402B5319-68E1-42BD-8B9B-AF31F9A56170}" srcId="{F1419150-E4D4-413C-BFE6-7FEE50E6A4D4}" destId="{2022D32C-3662-4331-8B42-CD7433269323}" srcOrd="3" destOrd="0" parTransId="{165E793F-65C6-4127-8DC8-E8DA2BDD60BF}" sibTransId="{2A5F7053-1BE7-4E96-9660-4C0B19495A54}"/>
    <dgm:cxn modelId="{FCB2771D-3E6B-4134-BF89-45396F615AD4}" srcId="{F1419150-E4D4-413C-BFE6-7FEE50E6A4D4}" destId="{14FBF25D-9FDB-4205-BD54-B4AB14866E5B}" srcOrd="0" destOrd="0" parTransId="{AD4EFEF7-DF51-4087-BA9D-7867CE22412E}" sibTransId="{44FFA7BC-C3B8-4705-8585-C016896BEB00}"/>
    <dgm:cxn modelId="{9B2D8B2B-0136-40B8-961E-F838A66FA993}" type="presOf" srcId="{32E67783-EB88-43FE-9467-52D121A0D5C4}" destId="{470B9EC4-7973-4981-9C5B-13D3290FA95A}" srcOrd="1" destOrd="3" presId="urn:microsoft.com/office/officeart/2005/8/layout/vProcess5"/>
    <dgm:cxn modelId="{2A253C34-8202-4E99-87F4-F4382A035A18}" type="presOf" srcId="{9F2ACEBD-37D4-4299-B418-095D4177AD82}" destId="{19AB37E6-80E7-4E64-A6EA-088FC2C35BC5}" srcOrd="0" destOrd="1" presId="urn:microsoft.com/office/officeart/2005/8/layout/vProcess5"/>
    <dgm:cxn modelId="{D7D6A936-7AD0-4F6C-AAF6-D9E9138D8CAA}" srcId="{F1419150-E4D4-413C-BFE6-7FEE50E6A4D4}" destId="{4D48D2B5-8905-4526-9199-C19CDEC805BB}" srcOrd="1" destOrd="0" parTransId="{7CCEF839-4F3C-44F6-80AA-C4F8EB2ADB8E}" sibTransId="{AE9CDF30-041D-4098-9C7B-85C31931AA28}"/>
    <dgm:cxn modelId="{59CC2B3C-EE8C-43C8-804F-23AFAB829E8D}" type="presOf" srcId="{60A8F114-E802-4C10-A131-BC343A31E4A1}" destId="{70B81125-7142-4464-9658-2BCA515CC1CE}" srcOrd="0" destOrd="1" presId="urn:microsoft.com/office/officeart/2005/8/layout/vProcess5"/>
    <dgm:cxn modelId="{2464E35B-DED7-4FA7-A984-5061A3986001}" type="presOf" srcId="{430C9A2D-1161-4F28-8D7A-45198566DF70}" destId="{470B9EC4-7973-4981-9C5B-13D3290FA95A}" srcOrd="1" destOrd="0" presId="urn:microsoft.com/office/officeart/2005/8/layout/vProcess5"/>
    <dgm:cxn modelId="{C9A70D63-60AD-49F5-9135-70EA33720096}" type="presOf" srcId="{14FBF25D-9FDB-4205-BD54-B4AB14866E5B}" destId="{17687740-633B-4182-8DED-218DA28F9651}" srcOrd="0" destOrd="1" presId="urn:microsoft.com/office/officeart/2005/8/layout/vProcess5"/>
    <dgm:cxn modelId="{E5C8B946-3C17-464D-BD5A-1289CAF276E5}" type="presOf" srcId="{B07B945D-76E9-4F7C-A60E-E11537FB09D5}" destId="{7562F3FD-24E4-491C-B9DC-585857B2CB5D}" srcOrd="1" destOrd="0" presId="urn:microsoft.com/office/officeart/2005/8/layout/vProcess5"/>
    <dgm:cxn modelId="{9D1DA768-23EB-4311-8599-BD413A72B8EF}" type="presOf" srcId="{7D7A93FD-58B0-45A2-8D8C-BB483E20C8E3}" destId="{470B9EC4-7973-4981-9C5B-13D3290FA95A}" srcOrd="1" destOrd="2" presId="urn:microsoft.com/office/officeart/2005/8/layout/vProcess5"/>
    <dgm:cxn modelId="{F9A4F46E-E7DF-4830-AED2-9E1BD701AEF5}" srcId="{F1419150-E4D4-413C-BFE6-7FEE50E6A4D4}" destId="{EB49C44A-2C71-461B-B3CB-C27AE6F7D0D8}" srcOrd="2" destOrd="0" parTransId="{941F7E95-BFFA-4BDC-A0BE-2DBBDF3006D2}" sibTransId="{B4DCED97-627D-4D42-A304-F4F7F501B14E}"/>
    <dgm:cxn modelId="{32A23F70-3ED2-4F6D-B572-0C2C2F51374A}" type="presOf" srcId="{FF04C575-B2DB-40F6-9FDD-98C496BFCD7E}" destId="{92B6C322-2324-4A13-ACC2-9AFDCA0CAF6C}" srcOrd="0" destOrd="0" presId="urn:microsoft.com/office/officeart/2005/8/layout/vProcess5"/>
    <dgm:cxn modelId="{7F69AF71-49FA-4B1F-B07D-2B069176FFD2}" type="presOf" srcId="{430C9A2D-1161-4F28-8D7A-45198566DF70}" destId="{70B81125-7142-4464-9658-2BCA515CC1CE}" srcOrd="0" destOrd="0" presId="urn:microsoft.com/office/officeart/2005/8/layout/vProcess5"/>
    <dgm:cxn modelId="{FDB44554-B1E7-4F4A-B340-7D1A2927E18E}" srcId="{430C9A2D-1161-4F28-8D7A-45198566DF70}" destId="{60A8F114-E802-4C10-A131-BC343A31E4A1}" srcOrd="0" destOrd="0" parTransId="{8A11C9CC-3EC4-4F8F-9A5E-45569A985D5E}" sibTransId="{553549B9-DCF9-4C3A-90DC-6005920955FE}"/>
    <dgm:cxn modelId="{527EC756-D18A-4EAD-9B1F-87515B983F73}" type="presOf" srcId="{EB49C44A-2C71-461B-B3CB-C27AE6F7D0D8}" destId="{07B950CD-5E48-4D38-AC42-6FC0E82C5A8F}" srcOrd="1" destOrd="3" presId="urn:microsoft.com/office/officeart/2005/8/layout/vProcess5"/>
    <dgm:cxn modelId="{351C0C77-4D76-4616-83E8-3EEF0C63B008}" type="presOf" srcId="{EB49C44A-2C71-461B-B3CB-C27AE6F7D0D8}" destId="{17687740-633B-4182-8DED-218DA28F9651}" srcOrd="0" destOrd="3" presId="urn:microsoft.com/office/officeart/2005/8/layout/vProcess5"/>
    <dgm:cxn modelId="{6793A757-8278-45E7-8784-02D2C0A824F9}" srcId="{430C9A2D-1161-4F28-8D7A-45198566DF70}" destId="{7D7A93FD-58B0-45A2-8D8C-BB483E20C8E3}" srcOrd="1" destOrd="0" parTransId="{04D20A8F-BBCE-48B3-8654-2C478278A2F1}" sibTransId="{11200C3B-9990-4867-BD02-DB9ED4DF7F93}"/>
    <dgm:cxn modelId="{3F1F6779-2A06-48F1-BC1C-C9AAECDEDA0C}" type="presOf" srcId="{FAF9154B-1B38-4FE7-9C63-C4C1431A8315}" destId="{7562F3FD-24E4-491C-B9DC-585857B2CB5D}" srcOrd="1" destOrd="3" presId="urn:microsoft.com/office/officeart/2005/8/layout/vProcess5"/>
    <dgm:cxn modelId="{4543DF5A-5B29-4A75-B909-5C28ABD83A02}" srcId="{430C9A2D-1161-4F28-8D7A-45198566DF70}" destId="{B256535C-14E2-4ADD-8707-7941D70D87AA}" srcOrd="3" destOrd="0" parTransId="{0941DE0D-0194-4560-A506-4AD37007832E}" sibTransId="{45F78E75-99A9-4D7A-8861-78203D6E6447}"/>
    <dgm:cxn modelId="{F543318C-4723-4643-A435-19D1F8C5D5B5}" srcId="{B07B945D-76E9-4F7C-A60E-E11537FB09D5}" destId="{FAF9154B-1B38-4FE7-9C63-C4C1431A8315}" srcOrd="2" destOrd="0" parTransId="{596CF663-2B67-4FDF-9116-2A25338A398B}" sibTransId="{A9A3A164-6F43-43A2-84F9-5DA3D64CE2C2}"/>
    <dgm:cxn modelId="{13669090-D33F-4238-A325-3604F8D05902}" type="presOf" srcId="{DEC88644-BA68-47B3-A4A3-2E9ADEEFEF23}" destId="{1E40250B-9844-4076-A239-A3067CFA74DF}" srcOrd="0" destOrd="0" presId="urn:microsoft.com/office/officeart/2005/8/layout/vProcess5"/>
    <dgm:cxn modelId="{AA463991-1DA7-4FD1-B465-ED9D3F2A82CE}" srcId="{430C9A2D-1161-4F28-8D7A-45198566DF70}" destId="{32E67783-EB88-43FE-9467-52D121A0D5C4}" srcOrd="2" destOrd="0" parTransId="{7A584570-9B8C-414E-8457-7874A77D3610}" sibTransId="{002860F9-F00A-4FF5-8F70-98C411E97BA5}"/>
    <dgm:cxn modelId="{3CBC4A95-CF68-4702-A730-76E4C0FB5758}" type="presOf" srcId="{7D7A93FD-58B0-45A2-8D8C-BB483E20C8E3}" destId="{70B81125-7142-4464-9658-2BCA515CC1CE}" srcOrd="0" destOrd="2" presId="urn:microsoft.com/office/officeart/2005/8/layout/vProcess5"/>
    <dgm:cxn modelId="{686618A5-93B0-4789-8D1E-3F960F21F527}" type="presOf" srcId="{B07B945D-76E9-4F7C-A60E-E11537FB09D5}" destId="{19AB37E6-80E7-4E64-A6EA-088FC2C35BC5}" srcOrd="0" destOrd="0" presId="urn:microsoft.com/office/officeart/2005/8/layout/vProcess5"/>
    <dgm:cxn modelId="{FF6F06B7-1C4D-4A27-8BAF-F7AFE202FEE4}" type="presOf" srcId="{FAF9154B-1B38-4FE7-9C63-C4C1431A8315}" destId="{19AB37E6-80E7-4E64-A6EA-088FC2C35BC5}" srcOrd="0" destOrd="3" presId="urn:microsoft.com/office/officeart/2005/8/layout/vProcess5"/>
    <dgm:cxn modelId="{ADA4A8B8-C0D9-42C8-8084-E0FB8F253302}" type="presOf" srcId="{F1419150-E4D4-413C-BFE6-7FEE50E6A4D4}" destId="{17687740-633B-4182-8DED-218DA28F9651}" srcOrd="0" destOrd="0" presId="urn:microsoft.com/office/officeart/2005/8/layout/vProcess5"/>
    <dgm:cxn modelId="{68D4B8BA-94B7-45E6-8393-043DD55AF770}" type="presOf" srcId="{F1419150-E4D4-413C-BFE6-7FEE50E6A4D4}" destId="{07B950CD-5E48-4D38-AC42-6FC0E82C5A8F}" srcOrd="1" destOrd="0" presId="urn:microsoft.com/office/officeart/2005/8/layout/vProcess5"/>
    <dgm:cxn modelId="{A27024BC-086D-4907-BBEE-57884812DF3C}" type="presOf" srcId="{A87E9BB2-CA1E-4FCF-BA74-AB53D1353FE7}" destId="{19AB37E6-80E7-4E64-A6EA-088FC2C35BC5}" srcOrd="0" destOrd="2" presId="urn:microsoft.com/office/officeart/2005/8/layout/vProcess5"/>
    <dgm:cxn modelId="{A99B48BD-4184-4281-AC55-732377F09F7B}" type="presOf" srcId="{32E67783-EB88-43FE-9467-52D121A0D5C4}" destId="{70B81125-7142-4464-9658-2BCA515CC1CE}" srcOrd="0" destOrd="3" presId="urn:microsoft.com/office/officeart/2005/8/layout/vProcess5"/>
    <dgm:cxn modelId="{D08170CE-D2D7-4009-80D8-88E8BD1FFBFC}" type="presOf" srcId="{60A8F114-E802-4C10-A131-BC343A31E4A1}" destId="{470B9EC4-7973-4981-9C5B-13D3290FA95A}" srcOrd="1" destOrd="1" presId="urn:microsoft.com/office/officeart/2005/8/layout/vProcess5"/>
    <dgm:cxn modelId="{B8409BD2-974B-4FCB-B4A4-0910BE86C2A0}" type="presOf" srcId="{2022D32C-3662-4331-8B42-CD7433269323}" destId="{17687740-633B-4182-8DED-218DA28F9651}" srcOrd="0" destOrd="4" presId="urn:microsoft.com/office/officeart/2005/8/layout/vProcess5"/>
    <dgm:cxn modelId="{6E0FDCE3-8656-4C97-A7EF-3F4B8B0EE014}" type="presOf" srcId="{9F2ACEBD-37D4-4299-B418-095D4177AD82}" destId="{7562F3FD-24E4-491C-B9DC-585857B2CB5D}" srcOrd="1" destOrd="1" presId="urn:microsoft.com/office/officeart/2005/8/layout/vProcess5"/>
    <dgm:cxn modelId="{37A5DFE3-80CC-4B5B-9D1F-EEB5E1A5AB5E}" type="presOf" srcId="{A87E9BB2-CA1E-4FCF-BA74-AB53D1353FE7}" destId="{7562F3FD-24E4-491C-B9DC-585857B2CB5D}" srcOrd="1" destOrd="2" presId="urn:microsoft.com/office/officeart/2005/8/layout/vProcess5"/>
    <dgm:cxn modelId="{B4898DEA-3A24-480C-923C-58F3AD1590D7}" srcId="{B07B945D-76E9-4F7C-A60E-E11537FB09D5}" destId="{9F2ACEBD-37D4-4299-B418-095D4177AD82}" srcOrd="0" destOrd="0" parTransId="{40CB1792-4D4D-4B14-9B1D-34DF06B5DFC9}" sibTransId="{BB7EDFBE-F6A8-47C9-ABCA-EFF58C5CAD5D}"/>
    <dgm:cxn modelId="{19DCF9ED-CD61-4580-9EC8-A0422C9FA36A}" type="presOf" srcId="{14FBF25D-9FDB-4205-BD54-B4AB14866E5B}" destId="{07B950CD-5E48-4D38-AC42-6FC0E82C5A8F}" srcOrd="1" destOrd="1" presId="urn:microsoft.com/office/officeart/2005/8/layout/vProcess5"/>
    <dgm:cxn modelId="{E7DA9CEF-556D-485D-8CD9-06782B5F150B}" type="presOf" srcId="{2022D32C-3662-4331-8B42-CD7433269323}" destId="{07B950CD-5E48-4D38-AC42-6FC0E82C5A8F}" srcOrd="1" destOrd="4" presId="urn:microsoft.com/office/officeart/2005/8/layout/vProcess5"/>
    <dgm:cxn modelId="{7BE4B2F3-E0E2-4CD8-A102-70C33C30AEA6}" type="presOf" srcId="{4D48D2B5-8905-4526-9199-C19CDEC805BB}" destId="{17687740-633B-4182-8DED-218DA28F9651}" srcOrd="0" destOrd="2" presId="urn:microsoft.com/office/officeart/2005/8/layout/vProcess5"/>
    <dgm:cxn modelId="{22658CF4-B4BF-498B-BEE6-0C7877AD4FF4}" srcId="{B07B945D-76E9-4F7C-A60E-E11537FB09D5}" destId="{A87E9BB2-CA1E-4FCF-BA74-AB53D1353FE7}" srcOrd="1" destOrd="0" parTransId="{3047E944-2486-4428-8466-6284765373EC}" sibTransId="{A6DA17B8-913F-49F8-A391-C7116FA6495D}"/>
    <dgm:cxn modelId="{27B84AF6-9F27-49C3-ABA5-E4AB8B679101}" srcId="{DEC88644-BA68-47B3-A4A3-2E9ADEEFEF23}" destId="{430C9A2D-1161-4F28-8D7A-45198566DF70}" srcOrd="2" destOrd="0" parTransId="{28E5CE99-295A-49AF-908E-BA7A4A6117EB}" sibTransId="{032554A6-9002-4347-9738-1102BD610857}"/>
    <dgm:cxn modelId="{BD45CDF7-0FE2-4499-AAE8-57F4F70F3847}" type="presOf" srcId="{B104A689-3E97-4F9C-AC54-4F7C2C1905B4}" destId="{638969A6-E5F8-4A90-BA77-0736277480CF}" srcOrd="0" destOrd="0" presId="urn:microsoft.com/office/officeart/2005/8/layout/vProcess5"/>
    <dgm:cxn modelId="{439AAFFA-6BE9-422E-9884-0A7B70DA0362}" srcId="{DEC88644-BA68-47B3-A4A3-2E9ADEEFEF23}" destId="{B07B945D-76E9-4F7C-A60E-E11537FB09D5}" srcOrd="1" destOrd="0" parTransId="{F86A1F5F-7C12-476F-AAE6-684DA9791BDB}" sibTransId="{FF04C575-B2DB-40F6-9FDD-98C496BFCD7E}"/>
    <dgm:cxn modelId="{F271C7FB-428D-440E-8644-E741394D8B98}" type="presOf" srcId="{B256535C-14E2-4ADD-8707-7941D70D87AA}" destId="{70B81125-7142-4464-9658-2BCA515CC1CE}" srcOrd="0" destOrd="4" presId="urn:microsoft.com/office/officeart/2005/8/layout/vProcess5"/>
    <dgm:cxn modelId="{DD5C60FD-A79E-434A-8027-3027F86BA182}" srcId="{DEC88644-BA68-47B3-A4A3-2E9ADEEFEF23}" destId="{F1419150-E4D4-413C-BFE6-7FEE50E6A4D4}" srcOrd="0" destOrd="0" parTransId="{73734369-9646-4465-B869-32BB060DABBB}" sibTransId="{B104A689-3E97-4F9C-AC54-4F7C2C1905B4}"/>
    <dgm:cxn modelId="{C1FFD9D6-C4CA-49EC-8C5B-F67419F637BB}" type="presParOf" srcId="{1E40250B-9844-4076-A239-A3067CFA74DF}" destId="{B1212B22-0D46-4F37-A0F4-51994B92939D}" srcOrd="0" destOrd="0" presId="urn:microsoft.com/office/officeart/2005/8/layout/vProcess5"/>
    <dgm:cxn modelId="{0100B88B-78D2-43D4-96AE-AE6239170119}" type="presParOf" srcId="{1E40250B-9844-4076-A239-A3067CFA74DF}" destId="{17687740-633B-4182-8DED-218DA28F9651}" srcOrd="1" destOrd="0" presId="urn:microsoft.com/office/officeart/2005/8/layout/vProcess5"/>
    <dgm:cxn modelId="{181FE5A4-2497-4337-861E-3EE823215F52}" type="presParOf" srcId="{1E40250B-9844-4076-A239-A3067CFA74DF}" destId="{19AB37E6-80E7-4E64-A6EA-088FC2C35BC5}" srcOrd="2" destOrd="0" presId="urn:microsoft.com/office/officeart/2005/8/layout/vProcess5"/>
    <dgm:cxn modelId="{8E707786-7B1E-433A-B027-B8834B6F0A86}" type="presParOf" srcId="{1E40250B-9844-4076-A239-A3067CFA74DF}" destId="{70B81125-7142-4464-9658-2BCA515CC1CE}" srcOrd="3" destOrd="0" presId="urn:microsoft.com/office/officeart/2005/8/layout/vProcess5"/>
    <dgm:cxn modelId="{51876822-7CEF-4A17-A2A6-68C12351CCF0}" type="presParOf" srcId="{1E40250B-9844-4076-A239-A3067CFA74DF}" destId="{638969A6-E5F8-4A90-BA77-0736277480CF}" srcOrd="4" destOrd="0" presId="urn:microsoft.com/office/officeart/2005/8/layout/vProcess5"/>
    <dgm:cxn modelId="{BB44EAB5-C206-41AD-AD0C-1CF7A6E831C5}" type="presParOf" srcId="{1E40250B-9844-4076-A239-A3067CFA74DF}" destId="{92B6C322-2324-4A13-ACC2-9AFDCA0CAF6C}" srcOrd="5" destOrd="0" presId="urn:microsoft.com/office/officeart/2005/8/layout/vProcess5"/>
    <dgm:cxn modelId="{71B9A266-909B-451A-AFE1-61C6B1C1E941}" type="presParOf" srcId="{1E40250B-9844-4076-A239-A3067CFA74DF}" destId="{07B950CD-5E48-4D38-AC42-6FC0E82C5A8F}" srcOrd="6" destOrd="0" presId="urn:microsoft.com/office/officeart/2005/8/layout/vProcess5"/>
    <dgm:cxn modelId="{538A7BDB-E6EF-4C83-97B6-248C949479E3}" type="presParOf" srcId="{1E40250B-9844-4076-A239-A3067CFA74DF}" destId="{7562F3FD-24E4-491C-B9DC-585857B2CB5D}" srcOrd="7" destOrd="0" presId="urn:microsoft.com/office/officeart/2005/8/layout/vProcess5"/>
    <dgm:cxn modelId="{D1FA7E67-E597-42B7-8B38-29FDC23D02EA}" type="presParOf" srcId="{1E40250B-9844-4076-A239-A3067CFA74DF}" destId="{470B9EC4-7973-4981-9C5B-13D3290FA95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C88644-BA68-47B3-A4A3-2E9ADEEFEF23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F1419150-E4D4-413C-BFE6-7FEE50E6A4D4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2000" b="1" dirty="0"/>
            <a:t>Before – 'I know best'</a:t>
          </a:r>
        </a:p>
      </dgm:t>
    </dgm:pt>
    <dgm:pt modelId="{73734369-9646-4465-B869-32BB060DABBB}" type="parTrans" cxnId="{DD5C60FD-A79E-434A-8027-3027F86BA182}">
      <dgm:prSet/>
      <dgm:spPr/>
      <dgm:t>
        <a:bodyPr/>
        <a:lstStyle/>
        <a:p>
          <a:endParaRPr lang="en-GB" sz="1800"/>
        </a:p>
      </dgm:t>
    </dgm:pt>
    <dgm:pt modelId="{B104A689-3E97-4F9C-AC54-4F7C2C1905B4}" type="sibTrans" cxnId="{DD5C60FD-A79E-434A-8027-3027F86BA182}">
      <dgm:prSet custT="1"/>
      <dgm:spPr>
        <a:ln w="38100">
          <a:solidFill>
            <a:srgbClr val="92D050"/>
          </a:solidFill>
        </a:ln>
      </dgm:spPr>
      <dgm:t>
        <a:bodyPr/>
        <a:lstStyle/>
        <a:p>
          <a:endParaRPr lang="en-GB" sz="1800"/>
        </a:p>
      </dgm:t>
    </dgm:pt>
    <dgm:pt modelId="{B07B945D-76E9-4F7C-A60E-E11537FB09D5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2000" b="1" dirty="0"/>
            <a:t>Now – 'Tell me more to help shape a new offer'</a:t>
          </a:r>
        </a:p>
      </dgm:t>
    </dgm:pt>
    <dgm:pt modelId="{F86A1F5F-7C12-476F-AAE6-684DA9791BDB}" type="parTrans" cxnId="{439AAFFA-6BE9-422E-9884-0A7B70DA0362}">
      <dgm:prSet/>
      <dgm:spPr/>
      <dgm:t>
        <a:bodyPr/>
        <a:lstStyle/>
        <a:p>
          <a:endParaRPr lang="en-GB" sz="1800"/>
        </a:p>
      </dgm:t>
    </dgm:pt>
    <dgm:pt modelId="{FF04C575-B2DB-40F6-9FDD-98C496BFCD7E}" type="sibTrans" cxnId="{439AAFFA-6BE9-422E-9884-0A7B70DA0362}">
      <dgm:prSet custT="1"/>
      <dgm:spPr>
        <a:ln w="38100">
          <a:solidFill>
            <a:srgbClr val="92D050"/>
          </a:solidFill>
        </a:ln>
      </dgm:spPr>
      <dgm:t>
        <a:bodyPr/>
        <a:lstStyle/>
        <a:p>
          <a:endParaRPr lang="en-GB" sz="1800"/>
        </a:p>
      </dgm:t>
    </dgm:pt>
    <dgm:pt modelId="{430C9A2D-1161-4F28-8D7A-45198566DF70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2000" b="1" dirty="0"/>
            <a:t>Future – 'Influencing others and engaging participants'</a:t>
          </a:r>
        </a:p>
      </dgm:t>
    </dgm:pt>
    <dgm:pt modelId="{28E5CE99-295A-49AF-908E-BA7A4A6117EB}" type="parTrans" cxnId="{27B84AF6-9F27-49C3-ABA5-E4AB8B679101}">
      <dgm:prSet/>
      <dgm:spPr/>
      <dgm:t>
        <a:bodyPr/>
        <a:lstStyle/>
        <a:p>
          <a:endParaRPr lang="en-GB" sz="1800"/>
        </a:p>
      </dgm:t>
    </dgm:pt>
    <dgm:pt modelId="{032554A6-9002-4347-9738-1102BD610857}" type="sibTrans" cxnId="{27B84AF6-9F27-49C3-ABA5-E4AB8B679101}">
      <dgm:prSet/>
      <dgm:spPr/>
      <dgm:t>
        <a:bodyPr/>
        <a:lstStyle/>
        <a:p>
          <a:endParaRPr lang="en-GB" sz="1800"/>
        </a:p>
      </dgm:t>
    </dgm:pt>
    <dgm:pt modelId="{14FBF25D-9FDB-4205-BD54-B4AB14866E5B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 dirty="0"/>
            <a:t>Lacking consultation or co-production</a:t>
          </a:r>
        </a:p>
      </dgm:t>
    </dgm:pt>
    <dgm:pt modelId="{AD4EFEF7-DF51-4087-BA9D-7867CE22412E}" type="parTrans" cxnId="{FCB2771D-3E6B-4134-BF89-45396F615AD4}">
      <dgm:prSet/>
      <dgm:spPr/>
      <dgm:t>
        <a:bodyPr/>
        <a:lstStyle/>
        <a:p>
          <a:endParaRPr lang="en-GB" sz="1800"/>
        </a:p>
      </dgm:t>
    </dgm:pt>
    <dgm:pt modelId="{44FFA7BC-C3B8-4705-8585-C016896BEB00}" type="sibTrans" cxnId="{FCB2771D-3E6B-4134-BF89-45396F615AD4}">
      <dgm:prSet/>
      <dgm:spPr/>
      <dgm:t>
        <a:bodyPr/>
        <a:lstStyle/>
        <a:p>
          <a:endParaRPr lang="en-GB" sz="1800"/>
        </a:p>
      </dgm:t>
    </dgm:pt>
    <dgm:pt modelId="{9F2ACEBD-37D4-4299-B418-095D4177AD82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 dirty="0"/>
            <a:t>A consultative community challenge to gather insight</a:t>
          </a:r>
        </a:p>
      </dgm:t>
    </dgm:pt>
    <dgm:pt modelId="{40CB1792-4D4D-4B14-9B1D-34DF06B5DFC9}" type="parTrans" cxnId="{B4898DEA-3A24-480C-923C-58F3AD1590D7}">
      <dgm:prSet/>
      <dgm:spPr/>
      <dgm:t>
        <a:bodyPr/>
        <a:lstStyle/>
        <a:p>
          <a:endParaRPr lang="en-GB" sz="1800"/>
        </a:p>
      </dgm:t>
    </dgm:pt>
    <dgm:pt modelId="{BB7EDFBE-F6A8-47C9-ABCA-EFF58C5CAD5D}" type="sibTrans" cxnId="{B4898DEA-3A24-480C-923C-58F3AD1590D7}">
      <dgm:prSet/>
      <dgm:spPr/>
      <dgm:t>
        <a:bodyPr/>
        <a:lstStyle/>
        <a:p>
          <a:endParaRPr lang="en-GB" sz="1800"/>
        </a:p>
      </dgm:t>
    </dgm:pt>
    <dgm:pt modelId="{60A8F114-E802-4C10-A131-BC343A31E4A1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 dirty="0"/>
            <a:t>Widening community delivery to include wider local focus on need</a:t>
          </a:r>
        </a:p>
      </dgm:t>
    </dgm:pt>
    <dgm:pt modelId="{8A11C9CC-3EC4-4F8F-9A5E-45569A985D5E}" type="parTrans" cxnId="{FDB44554-B1E7-4F4A-B340-7D1A2927E18E}">
      <dgm:prSet/>
      <dgm:spPr/>
      <dgm:t>
        <a:bodyPr/>
        <a:lstStyle/>
        <a:p>
          <a:endParaRPr lang="en-GB" sz="1800"/>
        </a:p>
      </dgm:t>
    </dgm:pt>
    <dgm:pt modelId="{553549B9-DCF9-4C3A-90DC-6005920955FE}" type="sibTrans" cxnId="{FDB44554-B1E7-4F4A-B340-7D1A2927E18E}">
      <dgm:prSet/>
      <dgm:spPr/>
      <dgm:t>
        <a:bodyPr/>
        <a:lstStyle/>
        <a:p>
          <a:endParaRPr lang="en-GB" sz="1800"/>
        </a:p>
      </dgm:t>
    </dgm:pt>
    <dgm:pt modelId="{4D48D2B5-8905-4526-9199-C19CDEC805BB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 dirty="0"/>
            <a:t>Same old options provided limited scaling</a:t>
          </a:r>
        </a:p>
      </dgm:t>
    </dgm:pt>
    <dgm:pt modelId="{7CCEF839-4F3C-44F6-80AA-C4F8EB2ADB8E}" type="parTrans" cxnId="{D7D6A936-7AD0-4F6C-AAF6-D9E9138D8CAA}">
      <dgm:prSet/>
      <dgm:spPr/>
      <dgm:t>
        <a:bodyPr/>
        <a:lstStyle/>
        <a:p>
          <a:endParaRPr lang="en-GB" sz="1800"/>
        </a:p>
      </dgm:t>
    </dgm:pt>
    <dgm:pt modelId="{AE9CDF30-041D-4098-9C7B-85C31931AA28}" type="sibTrans" cxnId="{D7D6A936-7AD0-4F6C-AAF6-D9E9138D8CAA}">
      <dgm:prSet/>
      <dgm:spPr/>
      <dgm:t>
        <a:bodyPr/>
        <a:lstStyle/>
        <a:p>
          <a:endParaRPr lang="en-GB" sz="1800"/>
        </a:p>
      </dgm:t>
    </dgm:pt>
    <dgm:pt modelId="{A87E9BB2-CA1E-4FCF-BA74-AB53D1353FE7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 dirty="0"/>
            <a:t>Inclusivity and Active Together key to delivery</a:t>
          </a:r>
        </a:p>
      </dgm:t>
    </dgm:pt>
    <dgm:pt modelId="{3047E944-2486-4428-8466-6284765373EC}" type="parTrans" cxnId="{22658CF4-B4BF-498B-BEE6-0C7877AD4FF4}">
      <dgm:prSet/>
      <dgm:spPr/>
      <dgm:t>
        <a:bodyPr/>
        <a:lstStyle/>
        <a:p>
          <a:endParaRPr lang="en-GB" sz="1800"/>
        </a:p>
      </dgm:t>
    </dgm:pt>
    <dgm:pt modelId="{A6DA17B8-913F-49F8-A391-C7116FA6495D}" type="sibTrans" cxnId="{22658CF4-B4BF-498B-BEE6-0C7877AD4FF4}">
      <dgm:prSet/>
      <dgm:spPr/>
      <dgm:t>
        <a:bodyPr/>
        <a:lstStyle/>
        <a:p>
          <a:endParaRPr lang="en-GB" sz="1800"/>
        </a:p>
      </dgm:t>
    </dgm:pt>
    <dgm:pt modelId="{7D7A93FD-58B0-45A2-8D8C-BB483E20C8E3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/>
            <a:t>Using volunteers to sustain delivery and change</a:t>
          </a:r>
        </a:p>
      </dgm:t>
    </dgm:pt>
    <dgm:pt modelId="{04D20A8F-BBCE-48B3-8654-2C478278A2F1}" type="parTrans" cxnId="{6793A757-8278-45E7-8784-02D2C0A824F9}">
      <dgm:prSet/>
      <dgm:spPr/>
      <dgm:t>
        <a:bodyPr/>
        <a:lstStyle/>
        <a:p>
          <a:endParaRPr lang="en-GB" sz="1800"/>
        </a:p>
      </dgm:t>
    </dgm:pt>
    <dgm:pt modelId="{11200C3B-9990-4867-BD02-DB9ED4DF7F93}" type="sibTrans" cxnId="{6793A757-8278-45E7-8784-02D2C0A824F9}">
      <dgm:prSet/>
      <dgm:spPr/>
      <dgm:t>
        <a:bodyPr/>
        <a:lstStyle/>
        <a:p>
          <a:endParaRPr lang="en-GB" sz="1800"/>
        </a:p>
      </dgm:t>
    </dgm:pt>
    <dgm:pt modelId="{85BC6CEB-6BDA-4619-A57A-322DDC9F169E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 dirty="0"/>
            <a:t>If 'we provide it they will come' attitude</a:t>
          </a:r>
        </a:p>
      </dgm:t>
    </dgm:pt>
    <dgm:pt modelId="{B5BDFC73-D9B4-4E76-9EF6-39B49AFFDD0A}" type="parTrans" cxnId="{964E7151-BDB2-4F80-AFF3-D49B3532E349}">
      <dgm:prSet/>
      <dgm:spPr/>
      <dgm:t>
        <a:bodyPr/>
        <a:lstStyle/>
        <a:p>
          <a:endParaRPr lang="en-US" sz="1800"/>
        </a:p>
      </dgm:t>
    </dgm:pt>
    <dgm:pt modelId="{35E5B312-F29C-4987-9AF1-CE35825B5BA5}" type="sibTrans" cxnId="{964E7151-BDB2-4F80-AFF3-D49B3532E349}">
      <dgm:prSet/>
      <dgm:spPr/>
      <dgm:t>
        <a:bodyPr/>
        <a:lstStyle/>
        <a:p>
          <a:endParaRPr lang="en-US" sz="1800"/>
        </a:p>
      </dgm:t>
    </dgm:pt>
    <dgm:pt modelId="{7E96CD75-F6CF-402C-BA62-E331E719C60F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 dirty="0"/>
            <a:t>I'm a skilled coach I can work with mixed ability groups</a:t>
          </a:r>
        </a:p>
      </dgm:t>
    </dgm:pt>
    <dgm:pt modelId="{0E728496-5F14-432A-BE89-29FB954B52C3}" type="parTrans" cxnId="{A4C51B1B-E719-4210-BFED-BABF24397B11}">
      <dgm:prSet/>
      <dgm:spPr/>
      <dgm:t>
        <a:bodyPr/>
        <a:lstStyle/>
        <a:p>
          <a:endParaRPr lang="en-US" sz="1800"/>
        </a:p>
      </dgm:t>
    </dgm:pt>
    <dgm:pt modelId="{3E2C011C-2D80-48D3-A885-865F5F605F18}" type="sibTrans" cxnId="{A4C51B1B-E719-4210-BFED-BABF24397B11}">
      <dgm:prSet/>
      <dgm:spPr/>
      <dgm:t>
        <a:bodyPr/>
        <a:lstStyle/>
        <a:p>
          <a:endParaRPr lang="en-US" sz="1800"/>
        </a:p>
      </dgm:t>
    </dgm:pt>
    <dgm:pt modelId="{70604438-9320-4D62-8440-293ABF5CBBAD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 dirty="0"/>
            <a:t>There are others who know more about these communities</a:t>
          </a:r>
        </a:p>
      </dgm:t>
    </dgm:pt>
    <dgm:pt modelId="{1E4D1BE3-4329-4745-9D2F-07499C2165F1}" type="parTrans" cxnId="{73673E4F-EEB1-4B2B-8CAB-5A491D9E015D}">
      <dgm:prSet/>
      <dgm:spPr/>
      <dgm:t>
        <a:bodyPr/>
        <a:lstStyle/>
        <a:p>
          <a:endParaRPr lang="en-US" sz="1800"/>
        </a:p>
      </dgm:t>
    </dgm:pt>
    <dgm:pt modelId="{F2F36C49-832A-48FF-B4FD-1C6A13B0F974}" type="sibTrans" cxnId="{73673E4F-EEB1-4B2B-8CAB-5A491D9E015D}">
      <dgm:prSet/>
      <dgm:spPr/>
      <dgm:t>
        <a:bodyPr/>
        <a:lstStyle/>
        <a:p>
          <a:endParaRPr lang="en-US" sz="1800"/>
        </a:p>
      </dgm:t>
    </dgm:pt>
    <dgm:pt modelId="{E9C0E340-E5CD-4EC4-A068-5233EEBF7424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 dirty="0"/>
            <a:t>Participants know what they want and how to progress</a:t>
          </a:r>
        </a:p>
      </dgm:t>
    </dgm:pt>
    <dgm:pt modelId="{389EBDB1-BC95-48E7-AA6D-CC3499361EF3}" type="parTrans" cxnId="{A9CBE532-E826-442D-90F6-5CD9C44BE751}">
      <dgm:prSet/>
      <dgm:spPr/>
      <dgm:t>
        <a:bodyPr/>
        <a:lstStyle/>
        <a:p>
          <a:endParaRPr lang="en-US" sz="1800"/>
        </a:p>
      </dgm:t>
    </dgm:pt>
    <dgm:pt modelId="{07788C0B-9699-406F-AE82-DB759212DBCB}" type="sibTrans" cxnId="{A9CBE532-E826-442D-90F6-5CD9C44BE751}">
      <dgm:prSet/>
      <dgm:spPr/>
      <dgm:t>
        <a:bodyPr/>
        <a:lstStyle/>
        <a:p>
          <a:endParaRPr lang="en-US" sz="1800"/>
        </a:p>
      </dgm:t>
    </dgm:pt>
    <dgm:pt modelId="{E971CE3E-577D-43D3-9900-D581304FDC7A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/>
            <a:t>Telling others about the importance of inclusivity</a:t>
          </a:r>
        </a:p>
      </dgm:t>
    </dgm:pt>
    <dgm:pt modelId="{D5B0D64F-CBB4-4A55-8432-1E16AE52CA77}" type="parTrans" cxnId="{C261E8CB-54D0-4328-8C8A-3B1877AD5579}">
      <dgm:prSet/>
      <dgm:spPr/>
      <dgm:t>
        <a:bodyPr/>
        <a:lstStyle/>
        <a:p>
          <a:endParaRPr lang="en-US" sz="1800"/>
        </a:p>
      </dgm:t>
    </dgm:pt>
    <dgm:pt modelId="{0B097352-E000-48AB-A4C4-DFA49B316C03}" type="sibTrans" cxnId="{C261E8CB-54D0-4328-8C8A-3B1877AD5579}">
      <dgm:prSet/>
      <dgm:spPr/>
      <dgm:t>
        <a:bodyPr/>
        <a:lstStyle/>
        <a:p>
          <a:endParaRPr lang="en-US" sz="1800"/>
        </a:p>
      </dgm:t>
    </dgm:pt>
    <dgm:pt modelId="{1E40250B-9844-4076-A239-A3067CFA74DF}" type="pres">
      <dgm:prSet presAssocID="{DEC88644-BA68-47B3-A4A3-2E9ADEEFEF23}" presName="outerComposite" presStyleCnt="0">
        <dgm:presLayoutVars>
          <dgm:chMax val="5"/>
          <dgm:dir/>
          <dgm:resizeHandles val="exact"/>
        </dgm:presLayoutVars>
      </dgm:prSet>
      <dgm:spPr/>
    </dgm:pt>
    <dgm:pt modelId="{B1212B22-0D46-4F37-A0F4-51994B92939D}" type="pres">
      <dgm:prSet presAssocID="{DEC88644-BA68-47B3-A4A3-2E9ADEEFEF23}" presName="dummyMaxCanvas" presStyleCnt="0">
        <dgm:presLayoutVars/>
      </dgm:prSet>
      <dgm:spPr/>
    </dgm:pt>
    <dgm:pt modelId="{17687740-633B-4182-8DED-218DA28F9651}" type="pres">
      <dgm:prSet presAssocID="{DEC88644-BA68-47B3-A4A3-2E9ADEEFEF23}" presName="ThreeNodes_1" presStyleLbl="node1" presStyleIdx="0" presStyleCnt="3">
        <dgm:presLayoutVars>
          <dgm:bulletEnabled val="1"/>
        </dgm:presLayoutVars>
      </dgm:prSet>
      <dgm:spPr/>
    </dgm:pt>
    <dgm:pt modelId="{19AB37E6-80E7-4E64-A6EA-088FC2C35BC5}" type="pres">
      <dgm:prSet presAssocID="{DEC88644-BA68-47B3-A4A3-2E9ADEEFEF23}" presName="ThreeNodes_2" presStyleLbl="node1" presStyleIdx="1" presStyleCnt="3" custScaleY="116360">
        <dgm:presLayoutVars>
          <dgm:bulletEnabled val="1"/>
        </dgm:presLayoutVars>
      </dgm:prSet>
      <dgm:spPr/>
    </dgm:pt>
    <dgm:pt modelId="{70B81125-7142-4464-9658-2BCA515CC1CE}" type="pres">
      <dgm:prSet presAssocID="{DEC88644-BA68-47B3-A4A3-2E9ADEEFEF23}" presName="ThreeNodes_3" presStyleLbl="node1" presStyleIdx="2" presStyleCnt="3" custScaleX="110534">
        <dgm:presLayoutVars>
          <dgm:bulletEnabled val="1"/>
        </dgm:presLayoutVars>
      </dgm:prSet>
      <dgm:spPr/>
    </dgm:pt>
    <dgm:pt modelId="{638969A6-E5F8-4A90-BA77-0736277480CF}" type="pres">
      <dgm:prSet presAssocID="{DEC88644-BA68-47B3-A4A3-2E9ADEEFEF23}" presName="ThreeConn_1-2" presStyleLbl="fgAccFollowNode1" presStyleIdx="0" presStyleCnt="2" custLinFactNeighborX="-204" custLinFactNeighborY="3795">
        <dgm:presLayoutVars>
          <dgm:bulletEnabled val="1"/>
        </dgm:presLayoutVars>
      </dgm:prSet>
      <dgm:spPr/>
    </dgm:pt>
    <dgm:pt modelId="{92B6C322-2324-4A13-ACC2-9AFDCA0CAF6C}" type="pres">
      <dgm:prSet presAssocID="{DEC88644-BA68-47B3-A4A3-2E9ADEEFEF23}" presName="ThreeConn_2-3" presStyleLbl="fgAccFollowNode1" presStyleIdx="1" presStyleCnt="2" custLinFactNeighborX="3426" custLinFactNeighborY="22843">
        <dgm:presLayoutVars>
          <dgm:bulletEnabled val="1"/>
        </dgm:presLayoutVars>
      </dgm:prSet>
      <dgm:spPr/>
    </dgm:pt>
    <dgm:pt modelId="{07B950CD-5E48-4D38-AC42-6FC0E82C5A8F}" type="pres">
      <dgm:prSet presAssocID="{DEC88644-BA68-47B3-A4A3-2E9ADEEFEF23}" presName="ThreeNodes_1_text" presStyleLbl="node1" presStyleIdx="2" presStyleCnt="3">
        <dgm:presLayoutVars>
          <dgm:bulletEnabled val="1"/>
        </dgm:presLayoutVars>
      </dgm:prSet>
      <dgm:spPr/>
    </dgm:pt>
    <dgm:pt modelId="{7562F3FD-24E4-491C-B9DC-585857B2CB5D}" type="pres">
      <dgm:prSet presAssocID="{DEC88644-BA68-47B3-A4A3-2E9ADEEFEF23}" presName="ThreeNodes_2_text" presStyleLbl="node1" presStyleIdx="2" presStyleCnt="3">
        <dgm:presLayoutVars>
          <dgm:bulletEnabled val="1"/>
        </dgm:presLayoutVars>
      </dgm:prSet>
      <dgm:spPr/>
    </dgm:pt>
    <dgm:pt modelId="{470B9EC4-7973-4981-9C5B-13D3290FA95A}" type="pres">
      <dgm:prSet presAssocID="{DEC88644-BA68-47B3-A4A3-2E9ADEEFEF2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DCBFF05-496D-4519-88CD-5471265E4CD7}" type="presOf" srcId="{B104A689-3E97-4F9C-AC54-4F7C2C1905B4}" destId="{638969A6-E5F8-4A90-BA77-0736277480CF}" srcOrd="0" destOrd="0" presId="urn:microsoft.com/office/officeart/2005/8/layout/vProcess5"/>
    <dgm:cxn modelId="{FFCAEE1A-74E6-4315-A9FC-8F4DC385A37B}" type="presOf" srcId="{A87E9BB2-CA1E-4FCF-BA74-AB53D1353FE7}" destId="{19AB37E6-80E7-4E64-A6EA-088FC2C35BC5}" srcOrd="0" destOrd="3" presId="urn:microsoft.com/office/officeart/2005/8/layout/vProcess5"/>
    <dgm:cxn modelId="{A4C51B1B-E719-4210-BFED-BABF24397B11}" srcId="{F1419150-E4D4-413C-BFE6-7FEE50E6A4D4}" destId="{7E96CD75-F6CF-402C-BA62-E331E719C60F}" srcOrd="3" destOrd="0" parTransId="{0E728496-5F14-432A-BE89-29FB954B52C3}" sibTransId="{3E2C011C-2D80-48D3-A885-865F5F605F18}"/>
    <dgm:cxn modelId="{FCB2771D-3E6B-4134-BF89-45396F615AD4}" srcId="{F1419150-E4D4-413C-BFE6-7FEE50E6A4D4}" destId="{14FBF25D-9FDB-4205-BD54-B4AB14866E5B}" srcOrd="0" destOrd="0" parTransId="{AD4EFEF7-DF51-4087-BA9D-7867CE22412E}" sibTransId="{44FFA7BC-C3B8-4705-8585-C016896BEB00}"/>
    <dgm:cxn modelId="{2137851D-B9A3-4E73-933D-AE8D5FA4FC06}" type="presOf" srcId="{14FBF25D-9FDB-4205-BD54-B4AB14866E5B}" destId="{07B950CD-5E48-4D38-AC42-6FC0E82C5A8F}" srcOrd="1" destOrd="1" presId="urn:microsoft.com/office/officeart/2005/8/layout/vProcess5"/>
    <dgm:cxn modelId="{398FE032-0E7E-4947-B805-525450321B85}" type="presOf" srcId="{60A8F114-E802-4C10-A131-BC343A31E4A1}" destId="{70B81125-7142-4464-9658-2BCA515CC1CE}" srcOrd="0" destOrd="1" presId="urn:microsoft.com/office/officeart/2005/8/layout/vProcess5"/>
    <dgm:cxn modelId="{A9CBE532-E826-442D-90F6-5CD9C44BE751}" srcId="{B07B945D-76E9-4F7C-A60E-E11537FB09D5}" destId="{E9C0E340-E5CD-4EC4-A068-5233EEBF7424}" srcOrd="3" destOrd="0" parTransId="{389EBDB1-BC95-48E7-AA6D-CC3499361EF3}" sibTransId="{07788C0B-9699-406F-AE82-DB759212DBCB}"/>
    <dgm:cxn modelId="{D7D6A936-7AD0-4F6C-AAF6-D9E9138D8CAA}" srcId="{F1419150-E4D4-413C-BFE6-7FEE50E6A4D4}" destId="{4D48D2B5-8905-4526-9199-C19CDEC805BB}" srcOrd="1" destOrd="0" parTransId="{7CCEF839-4F3C-44F6-80AA-C4F8EB2ADB8E}" sibTransId="{AE9CDF30-041D-4098-9C7B-85C31931AA28}"/>
    <dgm:cxn modelId="{21950A6A-EE87-4311-94D2-AFD84433FD5F}" type="presOf" srcId="{85BC6CEB-6BDA-4619-A57A-322DDC9F169E}" destId="{07B950CD-5E48-4D38-AC42-6FC0E82C5A8F}" srcOrd="1" destOrd="3" presId="urn:microsoft.com/office/officeart/2005/8/layout/vProcess5"/>
    <dgm:cxn modelId="{7B90204F-E305-460C-9C22-3EC469CB6976}" type="presOf" srcId="{7D7A93FD-58B0-45A2-8D8C-BB483E20C8E3}" destId="{70B81125-7142-4464-9658-2BCA515CC1CE}" srcOrd="0" destOrd="2" presId="urn:microsoft.com/office/officeart/2005/8/layout/vProcess5"/>
    <dgm:cxn modelId="{73673E4F-EEB1-4B2B-8CAB-5A491D9E015D}" srcId="{B07B945D-76E9-4F7C-A60E-E11537FB09D5}" destId="{70604438-9320-4D62-8440-293ABF5CBBAD}" srcOrd="1" destOrd="0" parTransId="{1E4D1BE3-4329-4745-9D2F-07499C2165F1}" sibTransId="{F2F36C49-832A-48FF-B4FD-1C6A13B0F974}"/>
    <dgm:cxn modelId="{964E7151-BDB2-4F80-AFF3-D49B3532E349}" srcId="{F1419150-E4D4-413C-BFE6-7FEE50E6A4D4}" destId="{85BC6CEB-6BDA-4619-A57A-322DDC9F169E}" srcOrd="2" destOrd="0" parTransId="{B5BDFC73-D9B4-4E76-9EF6-39B49AFFDD0A}" sibTransId="{35E5B312-F29C-4987-9AF1-CE35825B5BA5}"/>
    <dgm:cxn modelId="{FDB44554-B1E7-4F4A-B340-7D1A2927E18E}" srcId="{430C9A2D-1161-4F28-8D7A-45198566DF70}" destId="{60A8F114-E802-4C10-A131-BC343A31E4A1}" srcOrd="0" destOrd="0" parTransId="{8A11C9CC-3EC4-4F8F-9A5E-45569A985D5E}" sibTransId="{553549B9-DCF9-4C3A-90DC-6005920955FE}"/>
    <dgm:cxn modelId="{D1936A74-A9FA-4FFB-94A8-AA23E72C6A4F}" type="presOf" srcId="{E971CE3E-577D-43D3-9900-D581304FDC7A}" destId="{470B9EC4-7973-4981-9C5B-13D3290FA95A}" srcOrd="1" destOrd="3" presId="urn:microsoft.com/office/officeart/2005/8/layout/vProcess5"/>
    <dgm:cxn modelId="{6793A757-8278-45E7-8784-02D2C0A824F9}" srcId="{430C9A2D-1161-4F28-8D7A-45198566DF70}" destId="{7D7A93FD-58B0-45A2-8D8C-BB483E20C8E3}" srcOrd="1" destOrd="0" parTransId="{04D20A8F-BBCE-48B3-8654-2C478278A2F1}" sibTransId="{11200C3B-9990-4867-BD02-DB9ED4DF7F93}"/>
    <dgm:cxn modelId="{1033EB58-E4DB-47A4-8111-DDFA2488FF0A}" type="presOf" srcId="{E9C0E340-E5CD-4EC4-A068-5233EEBF7424}" destId="{7562F3FD-24E4-491C-B9DC-585857B2CB5D}" srcOrd="1" destOrd="4" presId="urn:microsoft.com/office/officeart/2005/8/layout/vProcess5"/>
    <dgm:cxn modelId="{EAA9D259-92EB-4E2F-A780-39091DB15194}" type="presOf" srcId="{FF04C575-B2DB-40F6-9FDD-98C496BFCD7E}" destId="{92B6C322-2324-4A13-ACC2-9AFDCA0CAF6C}" srcOrd="0" destOrd="0" presId="urn:microsoft.com/office/officeart/2005/8/layout/vProcess5"/>
    <dgm:cxn modelId="{FBB7067A-75C2-442D-BA13-3BF938733179}" type="presOf" srcId="{7D7A93FD-58B0-45A2-8D8C-BB483E20C8E3}" destId="{470B9EC4-7973-4981-9C5B-13D3290FA95A}" srcOrd="1" destOrd="2" presId="urn:microsoft.com/office/officeart/2005/8/layout/vProcess5"/>
    <dgm:cxn modelId="{BFF21880-D1A2-44D4-A8F9-2382C0DB8725}" type="presOf" srcId="{14FBF25D-9FDB-4205-BD54-B4AB14866E5B}" destId="{17687740-633B-4182-8DED-218DA28F9651}" srcOrd="0" destOrd="1" presId="urn:microsoft.com/office/officeart/2005/8/layout/vProcess5"/>
    <dgm:cxn modelId="{6F51AB80-E130-4664-B7CA-01B79C6E0BC9}" type="presOf" srcId="{B07B945D-76E9-4F7C-A60E-E11537FB09D5}" destId="{7562F3FD-24E4-491C-B9DC-585857B2CB5D}" srcOrd="1" destOrd="0" presId="urn:microsoft.com/office/officeart/2005/8/layout/vProcess5"/>
    <dgm:cxn modelId="{2634D881-B1CB-4A77-8A44-BFCFBF25979F}" type="presOf" srcId="{DEC88644-BA68-47B3-A4A3-2E9ADEEFEF23}" destId="{1E40250B-9844-4076-A239-A3067CFA74DF}" srcOrd="0" destOrd="0" presId="urn:microsoft.com/office/officeart/2005/8/layout/vProcess5"/>
    <dgm:cxn modelId="{23BF4383-9DF9-41ED-84BE-CBAD5F9F3200}" type="presOf" srcId="{430C9A2D-1161-4F28-8D7A-45198566DF70}" destId="{70B81125-7142-4464-9658-2BCA515CC1CE}" srcOrd="0" destOrd="0" presId="urn:microsoft.com/office/officeart/2005/8/layout/vProcess5"/>
    <dgm:cxn modelId="{5006A888-2BBC-4628-A07A-51EE21514A37}" type="presOf" srcId="{430C9A2D-1161-4F28-8D7A-45198566DF70}" destId="{470B9EC4-7973-4981-9C5B-13D3290FA95A}" srcOrd="1" destOrd="0" presId="urn:microsoft.com/office/officeart/2005/8/layout/vProcess5"/>
    <dgm:cxn modelId="{23BABEA1-CEE1-4680-8AB2-C4BF70D5749E}" type="presOf" srcId="{E971CE3E-577D-43D3-9900-D581304FDC7A}" destId="{70B81125-7142-4464-9658-2BCA515CC1CE}" srcOrd="0" destOrd="3" presId="urn:microsoft.com/office/officeart/2005/8/layout/vProcess5"/>
    <dgm:cxn modelId="{D01C07AB-0AED-4234-B5F4-D1928DEB9434}" type="presOf" srcId="{7E96CD75-F6CF-402C-BA62-E331E719C60F}" destId="{17687740-633B-4182-8DED-218DA28F9651}" srcOrd="0" destOrd="4" presId="urn:microsoft.com/office/officeart/2005/8/layout/vProcess5"/>
    <dgm:cxn modelId="{1CBDF9AF-5FBF-4282-B926-ACDB57A6F502}" type="presOf" srcId="{E9C0E340-E5CD-4EC4-A068-5233EEBF7424}" destId="{19AB37E6-80E7-4E64-A6EA-088FC2C35BC5}" srcOrd="0" destOrd="4" presId="urn:microsoft.com/office/officeart/2005/8/layout/vProcess5"/>
    <dgm:cxn modelId="{154B91B3-AE26-4189-9F0B-FD46BC60DD0F}" type="presOf" srcId="{9F2ACEBD-37D4-4299-B418-095D4177AD82}" destId="{7562F3FD-24E4-491C-B9DC-585857B2CB5D}" srcOrd="1" destOrd="1" presId="urn:microsoft.com/office/officeart/2005/8/layout/vProcess5"/>
    <dgm:cxn modelId="{EF318FB6-8CC9-4D7E-A8EE-EAF447CAB7C5}" type="presOf" srcId="{A87E9BB2-CA1E-4FCF-BA74-AB53D1353FE7}" destId="{7562F3FD-24E4-491C-B9DC-585857B2CB5D}" srcOrd="1" destOrd="3" presId="urn:microsoft.com/office/officeart/2005/8/layout/vProcess5"/>
    <dgm:cxn modelId="{BB17B1B7-2B7F-46D6-8051-E349F2D3B51B}" type="presOf" srcId="{7E96CD75-F6CF-402C-BA62-E331E719C60F}" destId="{07B950CD-5E48-4D38-AC42-6FC0E82C5A8F}" srcOrd="1" destOrd="4" presId="urn:microsoft.com/office/officeart/2005/8/layout/vProcess5"/>
    <dgm:cxn modelId="{170DBFBB-8A2C-45C8-86BB-74C92196FFCC}" type="presOf" srcId="{60A8F114-E802-4C10-A131-BC343A31E4A1}" destId="{470B9EC4-7973-4981-9C5B-13D3290FA95A}" srcOrd="1" destOrd="1" presId="urn:microsoft.com/office/officeart/2005/8/layout/vProcess5"/>
    <dgm:cxn modelId="{387649C6-ECB9-448A-A20C-8CEB41065E1B}" type="presOf" srcId="{4D48D2B5-8905-4526-9199-C19CDEC805BB}" destId="{17687740-633B-4182-8DED-218DA28F9651}" srcOrd="0" destOrd="2" presId="urn:microsoft.com/office/officeart/2005/8/layout/vProcess5"/>
    <dgm:cxn modelId="{C261E8CB-54D0-4328-8C8A-3B1877AD5579}" srcId="{430C9A2D-1161-4F28-8D7A-45198566DF70}" destId="{E971CE3E-577D-43D3-9900-D581304FDC7A}" srcOrd="2" destOrd="0" parTransId="{D5B0D64F-CBB4-4A55-8432-1E16AE52CA77}" sibTransId="{0B097352-E000-48AB-A4C4-DFA49B316C03}"/>
    <dgm:cxn modelId="{1B01B1D6-C07D-4742-B69D-DB67C8F5E655}" type="presOf" srcId="{70604438-9320-4D62-8440-293ABF5CBBAD}" destId="{7562F3FD-24E4-491C-B9DC-585857B2CB5D}" srcOrd="1" destOrd="2" presId="urn:microsoft.com/office/officeart/2005/8/layout/vProcess5"/>
    <dgm:cxn modelId="{478033D8-9ECA-47C1-8A05-3F1438EA4B6E}" type="presOf" srcId="{70604438-9320-4D62-8440-293ABF5CBBAD}" destId="{19AB37E6-80E7-4E64-A6EA-088FC2C35BC5}" srcOrd="0" destOrd="2" presId="urn:microsoft.com/office/officeart/2005/8/layout/vProcess5"/>
    <dgm:cxn modelId="{E62F2EDA-F9E4-485A-A020-A32ED8CE7997}" type="presOf" srcId="{F1419150-E4D4-413C-BFE6-7FEE50E6A4D4}" destId="{17687740-633B-4182-8DED-218DA28F9651}" srcOrd="0" destOrd="0" presId="urn:microsoft.com/office/officeart/2005/8/layout/vProcess5"/>
    <dgm:cxn modelId="{3D8F64DC-C99B-45E6-8BB6-7936FC2C1694}" type="presOf" srcId="{B07B945D-76E9-4F7C-A60E-E11537FB09D5}" destId="{19AB37E6-80E7-4E64-A6EA-088FC2C35BC5}" srcOrd="0" destOrd="0" presId="urn:microsoft.com/office/officeart/2005/8/layout/vProcess5"/>
    <dgm:cxn modelId="{37C2FDE9-C7ED-4DD9-9B79-A4BB69EEC38A}" type="presOf" srcId="{85BC6CEB-6BDA-4619-A57A-322DDC9F169E}" destId="{17687740-633B-4182-8DED-218DA28F9651}" srcOrd="0" destOrd="3" presId="urn:microsoft.com/office/officeart/2005/8/layout/vProcess5"/>
    <dgm:cxn modelId="{E2E34DEA-FA95-45E9-BC94-6BE9B888E687}" type="presOf" srcId="{F1419150-E4D4-413C-BFE6-7FEE50E6A4D4}" destId="{07B950CD-5E48-4D38-AC42-6FC0E82C5A8F}" srcOrd="1" destOrd="0" presId="urn:microsoft.com/office/officeart/2005/8/layout/vProcess5"/>
    <dgm:cxn modelId="{B4898DEA-3A24-480C-923C-58F3AD1590D7}" srcId="{B07B945D-76E9-4F7C-A60E-E11537FB09D5}" destId="{9F2ACEBD-37D4-4299-B418-095D4177AD82}" srcOrd="0" destOrd="0" parTransId="{40CB1792-4D4D-4B14-9B1D-34DF06B5DFC9}" sibTransId="{BB7EDFBE-F6A8-47C9-ABCA-EFF58C5CAD5D}"/>
    <dgm:cxn modelId="{22658CF4-B4BF-498B-BEE6-0C7877AD4FF4}" srcId="{B07B945D-76E9-4F7C-A60E-E11537FB09D5}" destId="{A87E9BB2-CA1E-4FCF-BA74-AB53D1353FE7}" srcOrd="2" destOrd="0" parTransId="{3047E944-2486-4428-8466-6284765373EC}" sibTransId="{A6DA17B8-913F-49F8-A391-C7116FA6495D}"/>
    <dgm:cxn modelId="{27B84AF6-9F27-49C3-ABA5-E4AB8B679101}" srcId="{DEC88644-BA68-47B3-A4A3-2E9ADEEFEF23}" destId="{430C9A2D-1161-4F28-8D7A-45198566DF70}" srcOrd="2" destOrd="0" parTransId="{28E5CE99-295A-49AF-908E-BA7A4A6117EB}" sibTransId="{032554A6-9002-4347-9738-1102BD610857}"/>
    <dgm:cxn modelId="{7850E2F6-8971-4812-946D-895804749C9B}" type="presOf" srcId="{9F2ACEBD-37D4-4299-B418-095D4177AD82}" destId="{19AB37E6-80E7-4E64-A6EA-088FC2C35BC5}" srcOrd="0" destOrd="1" presId="urn:microsoft.com/office/officeart/2005/8/layout/vProcess5"/>
    <dgm:cxn modelId="{19AA46F7-054D-4ED3-A7CF-6EF18EBB4542}" type="presOf" srcId="{4D48D2B5-8905-4526-9199-C19CDEC805BB}" destId="{07B950CD-5E48-4D38-AC42-6FC0E82C5A8F}" srcOrd="1" destOrd="2" presId="urn:microsoft.com/office/officeart/2005/8/layout/vProcess5"/>
    <dgm:cxn modelId="{439AAFFA-6BE9-422E-9884-0A7B70DA0362}" srcId="{DEC88644-BA68-47B3-A4A3-2E9ADEEFEF23}" destId="{B07B945D-76E9-4F7C-A60E-E11537FB09D5}" srcOrd="1" destOrd="0" parTransId="{F86A1F5F-7C12-476F-AAE6-684DA9791BDB}" sibTransId="{FF04C575-B2DB-40F6-9FDD-98C496BFCD7E}"/>
    <dgm:cxn modelId="{DD5C60FD-A79E-434A-8027-3027F86BA182}" srcId="{DEC88644-BA68-47B3-A4A3-2E9ADEEFEF23}" destId="{F1419150-E4D4-413C-BFE6-7FEE50E6A4D4}" srcOrd="0" destOrd="0" parTransId="{73734369-9646-4465-B869-32BB060DABBB}" sibTransId="{B104A689-3E97-4F9C-AC54-4F7C2C1905B4}"/>
    <dgm:cxn modelId="{F49BC1ED-2FC8-4A16-B402-401576656E2E}" type="presParOf" srcId="{1E40250B-9844-4076-A239-A3067CFA74DF}" destId="{B1212B22-0D46-4F37-A0F4-51994B92939D}" srcOrd="0" destOrd="0" presId="urn:microsoft.com/office/officeart/2005/8/layout/vProcess5"/>
    <dgm:cxn modelId="{67B2495F-8F28-4910-BA04-E0DD150C7789}" type="presParOf" srcId="{1E40250B-9844-4076-A239-A3067CFA74DF}" destId="{17687740-633B-4182-8DED-218DA28F9651}" srcOrd="1" destOrd="0" presId="urn:microsoft.com/office/officeart/2005/8/layout/vProcess5"/>
    <dgm:cxn modelId="{7981AFE0-214F-47F1-9C08-8A88DC09BB33}" type="presParOf" srcId="{1E40250B-9844-4076-A239-A3067CFA74DF}" destId="{19AB37E6-80E7-4E64-A6EA-088FC2C35BC5}" srcOrd="2" destOrd="0" presId="urn:microsoft.com/office/officeart/2005/8/layout/vProcess5"/>
    <dgm:cxn modelId="{510A8F87-86F1-41E7-9D5C-BB158E92C0D9}" type="presParOf" srcId="{1E40250B-9844-4076-A239-A3067CFA74DF}" destId="{70B81125-7142-4464-9658-2BCA515CC1CE}" srcOrd="3" destOrd="0" presId="urn:microsoft.com/office/officeart/2005/8/layout/vProcess5"/>
    <dgm:cxn modelId="{94D5CF55-22B9-4BE6-A5C1-4AE2B5201A05}" type="presParOf" srcId="{1E40250B-9844-4076-A239-A3067CFA74DF}" destId="{638969A6-E5F8-4A90-BA77-0736277480CF}" srcOrd="4" destOrd="0" presId="urn:microsoft.com/office/officeart/2005/8/layout/vProcess5"/>
    <dgm:cxn modelId="{23AAC2B3-34E5-4628-9BFF-3E0817A61A1B}" type="presParOf" srcId="{1E40250B-9844-4076-A239-A3067CFA74DF}" destId="{92B6C322-2324-4A13-ACC2-9AFDCA0CAF6C}" srcOrd="5" destOrd="0" presId="urn:microsoft.com/office/officeart/2005/8/layout/vProcess5"/>
    <dgm:cxn modelId="{5BA33672-CB00-4C20-B947-6A49666EFA15}" type="presParOf" srcId="{1E40250B-9844-4076-A239-A3067CFA74DF}" destId="{07B950CD-5E48-4D38-AC42-6FC0E82C5A8F}" srcOrd="6" destOrd="0" presId="urn:microsoft.com/office/officeart/2005/8/layout/vProcess5"/>
    <dgm:cxn modelId="{C9B61373-200D-4FA9-B2BF-C0FD80078884}" type="presParOf" srcId="{1E40250B-9844-4076-A239-A3067CFA74DF}" destId="{7562F3FD-24E4-491C-B9DC-585857B2CB5D}" srcOrd="7" destOrd="0" presId="urn:microsoft.com/office/officeart/2005/8/layout/vProcess5"/>
    <dgm:cxn modelId="{8D0238B2-E239-43A6-8891-728A1014FAEF}" type="presParOf" srcId="{1E40250B-9844-4076-A239-A3067CFA74DF}" destId="{470B9EC4-7973-4981-9C5B-13D3290FA95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1B654A-EBCC-4304-ABA9-7D30F531EE5F}" type="doc">
      <dgm:prSet loTypeId="urn:microsoft.com/office/officeart/2005/8/layout/bProcess4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B01233E-B802-4C62-9C18-D343202EA76F}">
      <dgm:prSet phldrT="[Text]" custT="1"/>
      <dgm:spPr/>
      <dgm:t>
        <a:bodyPr/>
        <a:lstStyle/>
        <a:p>
          <a:r>
            <a:rPr lang="en-US" sz="1400" dirty="0"/>
            <a:t>For your targeted inactive groups identify the best local contacts and community groups  </a:t>
          </a:r>
          <a:r>
            <a:rPr lang="en-US" sz="1400"/>
            <a:t>your outreach </a:t>
          </a:r>
          <a:r>
            <a:rPr lang="en-US" sz="1400" dirty="0"/>
            <a:t>work will need to start with. Develop an outreach strategy</a:t>
          </a:r>
        </a:p>
      </dgm:t>
    </dgm:pt>
    <dgm:pt modelId="{DE9D325B-4348-405E-A2A2-2F924B2BA1BC}" type="parTrans" cxnId="{582C0A22-EEF9-47D9-89FC-144ADA4332B8}">
      <dgm:prSet/>
      <dgm:spPr/>
      <dgm:t>
        <a:bodyPr/>
        <a:lstStyle/>
        <a:p>
          <a:endParaRPr lang="en-US" sz="1400"/>
        </a:p>
      </dgm:t>
    </dgm:pt>
    <dgm:pt modelId="{6CD59218-927A-4E35-9031-BA082C6DDD95}" type="sibTrans" cxnId="{582C0A22-EEF9-47D9-89FC-144ADA4332B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70F33767-E52C-4F19-98B6-B5D3E7147597}">
      <dgm:prSet phldrT="[Text]" custT="1"/>
      <dgm:spPr/>
      <dgm:t>
        <a:bodyPr/>
        <a:lstStyle/>
        <a:p>
          <a:r>
            <a:rPr lang="en-US" sz="1400"/>
            <a:t>Think about ways to extend partnerships into communities and specialist community groups including unexplored routes beyond existing physical activity networks</a:t>
          </a:r>
        </a:p>
      </dgm:t>
    </dgm:pt>
    <dgm:pt modelId="{42AC565A-381B-4A46-9E85-F5704576D6CA}" type="parTrans" cxnId="{F8AE44CE-0771-4822-BB00-E98A4EBDDC3A}">
      <dgm:prSet/>
      <dgm:spPr/>
      <dgm:t>
        <a:bodyPr/>
        <a:lstStyle/>
        <a:p>
          <a:endParaRPr lang="en-US" sz="1400"/>
        </a:p>
      </dgm:t>
    </dgm:pt>
    <dgm:pt modelId="{C300EA02-2E21-4287-833E-D08E3CA7DCED}" type="sibTrans" cxnId="{F8AE44CE-0771-4822-BB00-E98A4EBDDC3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9A87643A-EE9F-4EAD-BEA3-395E9EBA7028}">
      <dgm:prSet phldrT="[Text]" custT="1"/>
      <dgm:spPr/>
      <dgm:t>
        <a:bodyPr/>
        <a:lstStyle/>
        <a:p>
          <a:r>
            <a:rPr lang="en-US" sz="1400"/>
            <a:t>Think how you will consult with the least active groups you strive to work with and how you will collate the intelligence on the barriers/hurdles they face</a:t>
          </a:r>
        </a:p>
      </dgm:t>
    </dgm:pt>
    <dgm:pt modelId="{12BB043D-919C-4CF6-81F5-78D696198B5E}" type="parTrans" cxnId="{6477BF4E-DFB9-4467-919D-2ABD5EC22E68}">
      <dgm:prSet/>
      <dgm:spPr/>
      <dgm:t>
        <a:bodyPr/>
        <a:lstStyle/>
        <a:p>
          <a:endParaRPr lang="en-US" sz="1400"/>
        </a:p>
      </dgm:t>
    </dgm:pt>
    <dgm:pt modelId="{B76B55ED-1CE3-4D8A-A864-E9152BA4EA68}" type="sibTrans" cxnId="{6477BF4E-DFB9-4467-919D-2ABD5EC22E6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CCA359C7-FD0C-42C2-9F44-61564F8CBFDD}">
      <dgm:prSet phldrT="[Text]" custT="1"/>
      <dgm:spPr/>
      <dgm:t>
        <a:bodyPr/>
        <a:lstStyle/>
        <a:p>
          <a:r>
            <a:rPr lang="en-US" sz="1400"/>
            <a:t>Identify ways you will embed an 'Active Together' in your delivery approach and how you will co-produce this with participants</a:t>
          </a:r>
        </a:p>
      </dgm:t>
    </dgm:pt>
    <dgm:pt modelId="{53D38F4F-0148-41BA-8142-F94BDE9DFA66}" type="parTrans" cxnId="{744A9CBB-3765-4A3F-9B10-84AC1107A1DD}">
      <dgm:prSet/>
      <dgm:spPr/>
      <dgm:t>
        <a:bodyPr/>
        <a:lstStyle/>
        <a:p>
          <a:endParaRPr lang="en-US" sz="1400"/>
        </a:p>
      </dgm:t>
    </dgm:pt>
    <dgm:pt modelId="{4D153521-CF81-4A55-9D61-5331E49A1736}" type="sibTrans" cxnId="{744A9CBB-3765-4A3F-9B10-84AC1107A1D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8D3A97DB-5831-440B-BD4D-20B9E3A493BB}">
      <dgm:prSet phldrT="[Text]" custT="1"/>
      <dgm:spPr/>
      <dgm:t>
        <a:bodyPr/>
        <a:lstStyle/>
        <a:p>
          <a:r>
            <a:rPr lang="en-US" sz="1400"/>
            <a:t>Identify ways in which your delivery will enable participant socialising and how the social element can be actively facilitated</a:t>
          </a:r>
        </a:p>
      </dgm:t>
    </dgm:pt>
    <dgm:pt modelId="{34A36DF3-049D-4FF1-83FE-5B906BF2FDA6}" type="parTrans" cxnId="{746833F1-EB4B-460D-8544-BDA86A8F91DB}">
      <dgm:prSet/>
      <dgm:spPr/>
      <dgm:t>
        <a:bodyPr/>
        <a:lstStyle/>
        <a:p>
          <a:endParaRPr lang="en-US" sz="1400"/>
        </a:p>
      </dgm:t>
    </dgm:pt>
    <dgm:pt modelId="{68F1D72F-9A2B-4EE3-86DB-52B47D237453}" type="sibTrans" cxnId="{746833F1-EB4B-460D-8544-BDA86A8F91D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932CD199-783A-4762-B6AE-53BDD0167189}">
      <dgm:prSet phldrT="[Text]" custT="1"/>
      <dgm:spPr/>
      <dgm:t>
        <a:bodyPr/>
        <a:lstStyle/>
        <a:p>
          <a:r>
            <a:rPr lang="en-US" sz="1400"/>
            <a:t>Be clear how you will ensure all delivery consistently offers a friendly, welcoming approach in locations/venues that participants feel are 'safe</a:t>
          </a:r>
        </a:p>
      </dgm:t>
    </dgm:pt>
    <dgm:pt modelId="{1226529F-8436-4873-992C-1CF333D81CFB}" type="parTrans" cxnId="{E073CA9D-B66C-4C26-AA2D-E525F86D9636}">
      <dgm:prSet/>
      <dgm:spPr/>
      <dgm:t>
        <a:bodyPr/>
        <a:lstStyle/>
        <a:p>
          <a:endParaRPr lang="en-US" sz="1400"/>
        </a:p>
      </dgm:t>
    </dgm:pt>
    <dgm:pt modelId="{92A7230C-8725-4616-824E-2FFE0711B707}" type="sibTrans" cxnId="{E073CA9D-B66C-4C26-AA2D-E525F86D963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C0896069-7C7E-40C3-869B-130D9F564A1E}">
      <dgm:prSet phldrT="[Text]" custT="1"/>
      <dgm:spPr/>
      <dgm:t>
        <a:bodyPr/>
        <a:lstStyle/>
        <a:p>
          <a:r>
            <a:rPr lang="en-US" sz="1400" dirty="0"/>
            <a:t>Identify how you will test and pilot delivery approaches and how you might change tack in response to learning</a:t>
          </a:r>
        </a:p>
      </dgm:t>
    </dgm:pt>
    <dgm:pt modelId="{691F0411-A1F4-4F1E-9E7D-4D751DD2A7DE}" type="parTrans" cxnId="{6773AF29-2344-488F-AAC5-49CADEB6A15E}">
      <dgm:prSet/>
      <dgm:spPr/>
      <dgm:t>
        <a:bodyPr/>
        <a:lstStyle/>
        <a:p>
          <a:endParaRPr lang="en-US" sz="1400"/>
        </a:p>
      </dgm:t>
    </dgm:pt>
    <dgm:pt modelId="{4F6C87CC-6153-4525-A91F-73186A79CC86}" type="sibTrans" cxnId="{6773AF29-2344-488F-AAC5-49CADEB6A15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7DC9DBC6-D127-4D8C-A768-A8FC4EF84957}">
      <dgm:prSet phldrT="[Text]" custT="1"/>
      <dgm:spPr/>
      <dgm:t>
        <a:bodyPr/>
        <a:lstStyle/>
        <a:p>
          <a:r>
            <a:rPr lang="en-US" sz="1400" dirty="0"/>
            <a:t>Identify local and national specialist partners who may be able to help you consult with the inactive  and support improving delivery</a:t>
          </a:r>
        </a:p>
      </dgm:t>
    </dgm:pt>
    <dgm:pt modelId="{BF2F4159-D6DE-4B9B-A2B5-EBE087A3F1FE}" type="parTrans" cxnId="{68776853-00E5-407E-8C06-DE047B20E3E1}">
      <dgm:prSet/>
      <dgm:spPr/>
      <dgm:t>
        <a:bodyPr/>
        <a:lstStyle/>
        <a:p>
          <a:endParaRPr lang="en-US" sz="1400"/>
        </a:p>
      </dgm:t>
    </dgm:pt>
    <dgm:pt modelId="{A92F119A-4884-45E6-9EBA-370DC3750FA7}" type="sibTrans" cxnId="{68776853-00E5-407E-8C06-DE047B20E3E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C1D2CA6B-4ECE-4226-9E1C-BA1A412BC911}">
      <dgm:prSet phldrT="[Text]" custT="1"/>
      <dgm:spPr/>
      <dgm:t>
        <a:bodyPr/>
        <a:lstStyle/>
        <a:p>
          <a:r>
            <a:rPr lang="en-US" sz="1400"/>
            <a:t>Develop a structured approach to the recruitment, management and use of all volunteers (informal and formal), peer mentors, coaches and leads that emphasise the value of lived experience and empathy</a:t>
          </a:r>
        </a:p>
      </dgm:t>
    </dgm:pt>
    <dgm:pt modelId="{1603787F-13E4-480E-A9DA-80D2B44817D8}" type="parTrans" cxnId="{6A2E7344-C825-4BA0-81EA-46A431B233B8}">
      <dgm:prSet/>
      <dgm:spPr/>
      <dgm:t>
        <a:bodyPr/>
        <a:lstStyle/>
        <a:p>
          <a:endParaRPr lang="en-US" sz="1400"/>
        </a:p>
      </dgm:t>
    </dgm:pt>
    <dgm:pt modelId="{FC586637-D251-4CD3-8E02-3AD249CDF9E1}" type="sibTrans" cxnId="{6A2E7344-C825-4BA0-81EA-46A431B233B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2E66BF0F-FC7A-421A-9C9D-62DC0A43AD52}">
      <dgm:prSet phldrT="[Text]" custT="1"/>
      <dgm:spPr/>
      <dgm:t>
        <a:bodyPr/>
        <a:lstStyle/>
        <a:p>
          <a:r>
            <a:rPr lang="en-US" sz="1400"/>
            <a:t>Develop a GOGA workforce development strategy to enable delivery of inclusivity training for all levels of staff</a:t>
          </a:r>
        </a:p>
      </dgm:t>
    </dgm:pt>
    <dgm:pt modelId="{C52AC44E-8FC8-418C-A733-06F16979EB47}" type="parTrans" cxnId="{C12D333A-532E-431D-BB70-626C7CA87F40}">
      <dgm:prSet/>
      <dgm:spPr/>
      <dgm:t>
        <a:bodyPr/>
        <a:lstStyle/>
        <a:p>
          <a:endParaRPr lang="en-US" sz="1400"/>
        </a:p>
      </dgm:t>
    </dgm:pt>
    <dgm:pt modelId="{19C233ED-8344-41AD-A196-D42221894243}" type="sibTrans" cxnId="{C12D333A-532E-431D-BB70-626C7CA87F4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4ACA8663-A03B-43FA-A519-1B5774CFA5D6}">
      <dgm:prSet phldrT="[Text]" custT="1"/>
      <dgm:spPr/>
      <dgm:t>
        <a:bodyPr/>
        <a:lstStyle/>
        <a:p>
          <a:r>
            <a:rPr lang="en-US" sz="1400"/>
            <a:t>Identify clear approaches to sustain participation and referral and progression routes to appropriate and relevant local activity opportunities</a:t>
          </a:r>
        </a:p>
      </dgm:t>
    </dgm:pt>
    <dgm:pt modelId="{771FFF8C-BCE6-41A6-A373-F83E3072B3E4}" type="parTrans" cxnId="{7FFAD76C-F7C2-4790-869A-5B899087B8AE}">
      <dgm:prSet/>
      <dgm:spPr/>
      <dgm:t>
        <a:bodyPr/>
        <a:lstStyle/>
        <a:p>
          <a:endParaRPr lang="en-US" sz="1400"/>
        </a:p>
      </dgm:t>
    </dgm:pt>
    <dgm:pt modelId="{78E7BE47-A8D8-445C-920A-C6BAE94CF9D2}" type="sibTrans" cxnId="{7FFAD76C-F7C2-4790-869A-5B899087B8A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9D68CE64-E716-4AFC-B327-FA95F6485D8F}">
      <dgm:prSet phldrT="[Text]" custT="1"/>
      <dgm:spPr/>
      <dgm:t>
        <a:bodyPr/>
        <a:lstStyle/>
        <a:p>
          <a:r>
            <a:rPr lang="en-US" sz="1400"/>
            <a:t>Above all, try not to rush into delivery. Consult, engage, and consult again to 'fine-tune' a co-produced activity offer </a:t>
          </a:r>
        </a:p>
      </dgm:t>
    </dgm:pt>
    <dgm:pt modelId="{13286257-168A-46D9-BDDF-45060CF3093F}" type="parTrans" cxnId="{A4A6C7B4-3DD5-4C68-8B40-CC472063EB4C}">
      <dgm:prSet/>
      <dgm:spPr/>
      <dgm:t>
        <a:bodyPr/>
        <a:lstStyle/>
        <a:p>
          <a:endParaRPr lang="en-US" sz="1400"/>
        </a:p>
      </dgm:t>
    </dgm:pt>
    <dgm:pt modelId="{828F35A5-44E0-4814-89C6-8B650851D967}" type="sibTrans" cxnId="{A4A6C7B4-3DD5-4C68-8B40-CC472063EB4C}">
      <dgm:prSet/>
      <dgm:spPr/>
      <dgm:t>
        <a:bodyPr/>
        <a:lstStyle/>
        <a:p>
          <a:endParaRPr lang="en-US" sz="1400"/>
        </a:p>
      </dgm:t>
    </dgm:pt>
    <dgm:pt modelId="{160A7C2F-F29D-4276-B172-D20E7B47E1B1}" type="pres">
      <dgm:prSet presAssocID="{831B654A-EBCC-4304-ABA9-7D30F531EE5F}" presName="Name0" presStyleCnt="0">
        <dgm:presLayoutVars>
          <dgm:dir/>
          <dgm:resizeHandles/>
        </dgm:presLayoutVars>
      </dgm:prSet>
      <dgm:spPr/>
    </dgm:pt>
    <dgm:pt modelId="{9B5252EB-1AC7-4EC6-85B9-0ACDC7D76FB0}" type="pres">
      <dgm:prSet presAssocID="{AB01233E-B802-4C62-9C18-D343202EA76F}" presName="compNode" presStyleCnt="0"/>
      <dgm:spPr/>
    </dgm:pt>
    <dgm:pt modelId="{22D3D3E5-20F0-412B-A6B0-6F6DE58D6842}" type="pres">
      <dgm:prSet presAssocID="{AB01233E-B802-4C62-9C18-D343202EA76F}" presName="dummyConnPt" presStyleCnt="0"/>
      <dgm:spPr/>
    </dgm:pt>
    <dgm:pt modelId="{0AD215F0-DFC5-4FA7-AE11-9D656ECA030D}" type="pres">
      <dgm:prSet presAssocID="{AB01233E-B802-4C62-9C18-D343202EA76F}" presName="node" presStyleLbl="node1" presStyleIdx="0" presStyleCnt="12" custScaleX="170789" custScaleY="114009">
        <dgm:presLayoutVars>
          <dgm:bulletEnabled val="1"/>
        </dgm:presLayoutVars>
      </dgm:prSet>
      <dgm:spPr/>
    </dgm:pt>
    <dgm:pt modelId="{62AF4573-1FB0-4506-94D3-02FAE915E278}" type="pres">
      <dgm:prSet presAssocID="{6CD59218-927A-4E35-9031-BA082C6DDD95}" presName="sibTrans" presStyleLbl="bgSibTrans2D1" presStyleIdx="0" presStyleCnt="11"/>
      <dgm:spPr/>
    </dgm:pt>
    <dgm:pt modelId="{2A703DEE-8066-49E3-BD3B-57E4FB2D1C77}" type="pres">
      <dgm:prSet presAssocID="{70F33767-E52C-4F19-98B6-B5D3E7147597}" presName="compNode" presStyleCnt="0"/>
      <dgm:spPr/>
    </dgm:pt>
    <dgm:pt modelId="{2A5DD74D-EA01-4DC3-89B8-9ABFDA8665AE}" type="pres">
      <dgm:prSet presAssocID="{70F33767-E52C-4F19-98B6-B5D3E7147597}" presName="dummyConnPt" presStyleCnt="0"/>
      <dgm:spPr/>
    </dgm:pt>
    <dgm:pt modelId="{78AF6156-ACB3-469A-B3EA-F987C4CAD43F}" type="pres">
      <dgm:prSet presAssocID="{70F33767-E52C-4F19-98B6-B5D3E7147597}" presName="node" presStyleLbl="node1" presStyleIdx="1" presStyleCnt="12" custScaleX="170789" custScaleY="133852">
        <dgm:presLayoutVars>
          <dgm:bulletEnabled val="1"/>
        </dgm:presLayoutVars>
      </dgm:prSet>
      <dgm:spPr/>
    </dgm:pt>
    <dgm:pt modelId="{FA8C669E-BDA5-440B-BE73-54DF9F734EFF}" type="pres">
      <dgm:prSet presAssocID="{C300EA02-2E21-4287-833E-D08E3CA7DCED}" presName="sibTrans" presStyleLbl="bgSibTrans2D1" presStyleIdx="1" presStyleCnt="11"/>
      <dgm:spPr/>
    </dgm:pt>
    <dgm:pt modelId="{C7582C5D-072F-43AA-B6E0-132E1D25D9B3}" type="pres">
      <dgm:prSet presAssocID="{9A87643A-EE9F-4EAD-BEA3-395E9EBA7028}" presName="compNode" presStyleCnt="0"/>
      <dgm:spPr/>
    </dgm:pt>
    <dgm:pt modelId="{6B36AA1E-5AF9-4E28-BBBE-CEC62752D44D}" type="pres">
      <dgm:prSet presAssocID="{9A87643A-EE9F-4EAD-BEA3-395E9EBA7028}" presName="dummyConnPt" presStyleCnt="0"/>
      <dgm:spPr/>
    </dgm:pt>
    <dgm:pt modelId="{0B13E4A9-D280-471E-AB9D-036E988C26AA}" type="pres">
      <dgm:prSet presAssocID="{9A87643A-EE9F-4EAD-BEA3-395E9EBA7028}" presName="node" presStyleLbl="node1" presStyleIdx="2" presStyleCnt="12" custScaleX="170789" custScaleY="114009">
        <dgm:presLayoutVars>
          <dgm:bulletEnabled val="1"/>
        </dgm:presLayoutVars>
      </dgm:prSet>
      <dgm:spPr/>
    </dgm:pt>
    <dgm:pt modelId="{9BA724D6-01AD-4EC1-9FF3-50793B60CD76}" type="pres">
      <dgm:prSet presAssocID="{B76B55ED-1CE3-4D8A-A864-E9152BA4EA68}" presName="sibTrans" presStyleLbl="bgSibTrans2D1" presStyleIdx="2" presStyleCnt="11"/>
      <dgm:spPr/>
    </dgm:pt>
    <dgm:pt modelId="{20AAF3AD-5D68-49F0-8975-EA3CF51E1F47}" type="pres">
      <dgm:prSet presAssocID="{CCA359C7-FD0C-42C2-9F44-61564F8CBFDD}" presName="compNode" presStyleCnt="0"/>
      <dgm:spPr/>
    </dgm:pt>
    <dgm:pt modelId="{D26CD64C-4D66-46D5-A88E-1ECDCEF96D02}" type="pres">
      <dgm:prSet presAssocID="{CCA359C7-FD0C-42C2-9F44-61564F8CBFDD}" presName="dummyConnPt" presStyleCnt="0"/>
      <dgm:spPr/>
    </dgm:pt>
    <dgm:pt modelId="{AAB9D0BF-0182-4B2E-954D-FF3CBB85BDF0}" type="pres">
      <dgm:prSet presAssocID="{CCA359C7-FD0C-42C2-9F44-61564F8CBFDD}" presName="node" presStyleLbl="node1" presStyleIdx="3" presStyleCnt="12" custScaleX="170789" custScaleY="91227">
        <dgm:presLayoutVars>
          <dgm:bulletEnabled val="1"/>
        </dgm:presLayoutVars>
      </dgm:prSet>
      <dgm:spPr/>
    </dgm:pt>
    <dgm:pt modelId="{372A1E95-0D72-4D4C-9484-9A38697D5163}" type="pres">
      <dgm:prSet presAssocID="{4D153521-CF81-4A55-9D61-5331E49A1736}" presName="sibTrans" presStyleLbl="bgSibTrans2D1" presStyleIdx="3" presStyleCnt="11" custAng="151789" custLinFactY="65034" custLinFactNeighborY="100000"/>
      <dgm:spPr/>
    </dgm:pt>
    <dgm:pt modelId="{828B3E93-2AA3-4079-899B-09E2CC8E37EE}" type="pres">
      <dgm:prSet presAssocID="{8D3A97DB-5831-440B-BD4D-20B9E3A493BB}" presName="compNode" presStyleCnt="0"/>
      <dgm:spPr/>
    </dgm:pt>
    <dgm:pt modelId="{DB7EF847-BCA2-41A4-856D-375DD97D9C45}" type="pres">
      <dgm:prSet presAssocID="{8D3A97DB-5831-440B-BD4D-20B9E3A493BB}" presName="dummyConnPt" presStyleCnt="0"/>
      <dgm:spPr/>
    </dgm:pt>
    <dgm:pt modelId="{FFB5FD79-E026-48D0-A6F4-3C1A402DB583}" type="pres">
      <dgm:prSet presAssocID="{8D3A97DB-5831-440B-BD4D-20B9E3A493BB}" presName="node" presStyleLbl="node1" presStyleIdx="4" presStyleCnt="12" custScaleX="170789" custScaleY="114009">
        <dgm:presLayoutVars>
          <dgm:bulletEnabled val="1"/>
        </dgm:presLayoutVars>
      </dgm:prSet>
      <dgm:spPr/>
    </dgm:pt>
    <dgm:pt modelId="{F1FAE677-2F8D-4551-A201-99F9A6F9318F}" type="pres">
      <dgm:prSet presAssocID="{68F1D72F-9A2B-4EE3-86DB-52B47D237453}" presName="sibTrans" presStyleLbl="bgSibTrans2D1" presStyleIdx="4" presStyleCnt="11"/>
      <dgm:spPr/>
    </dgm:pt>
    <dgm:pt modelId="{A6EFEF8D-D1A3-4EBD-A15F-B9FAB97CB784}" type="pres">
      <dgm:prSet presAssocID="{932CD199-783A-4762-B6AE-53BDD0167189}" presName="compNode" presStyleCnt="0"/>
      <dgm:spPr/>
    </dgm:pt>
    <dgm:pt modelId="{1FF2EC68-FFA0-4F2F-B920-9BF5C069BCFA}" type="pres">
      <dgm:prSet presAssocID="{932CD199-783A-4762-B6AE-53BDD0167189}" presName="dummyConnPt" presStyleCnt="0"/>
      <dgm:spPr/>
    </dgm:pt>
    <dgm:pt modelId="{8B9E3F29-0841-4EC4-8509-A9AE871CA528}" type="pres">
      <dgm:prSet presAssocID="{932CD199-783A-4762-B6AE-53BDD0167189}" presName="node" presStyleLbl="node1" presStyleIdx="5" presStyleCnt="12" custScaleX="170789" custScaleY="132990">
        <dgm:presLayoutVars>
          <dgm:bulletEnabled val="1"/>
        </dgm:presLayoutVars>
      </dgm:prSet>
      <dgm:spPr/>
    </dgm:pt>
    <dgm:pt modelId="{C36BA203-4173-4EB3-BD4F-B3AF8DE0CF23}" type="pres">
      <dgm:prSet presAssocID="{92A7230C-8725-4616-824E-2FFE0711B707}" presName="sibTrans" presStyleLbl="bgSibTrans2D1" presStyleIdx="5" presStyleCnt="11"/>
      <dgm:spPr/>
    </dgm:pt>
    <dgm:pt modelId="{5B17152B-A3C0-4694-88CE-D30F91BC45A2}" type="pres">
      <dgm:prSet presAssocID="{C0896069-7C7E-40C3-869B-130D9F564A1E}" presName="compNode" presStyleCnt="0"/>
      <dgm:spPr/>
    </dgm:pt>
    <dgm:pt modelId="{E46036B9-4F08-449C-B58F-46134DEF9B3A}" type="pres">
      <dgm:prSet presAssocID="{C0896069-7C7E-40C3-869B-130D9F564A1E}" presName="dummyConnPt" presStyleCnt="0"/>
      <dgm:spPr/>
    </dgm:pt>
    <dgm:pt modelId="{9E78BACE-7E5D-457F-B34F-9A8AED19D552}" type="pres">
      <dgm:prSet presAssocID="{C0896069-7C7E-40C3-869B-130D9F564A1E}" presName="node" presStyleLbl="node1" presStyleIdx="6" presStyleCnt="12" custScaleX="170789" custScaleY="93250">
        <dgm:presLayoutVars>
          <dgm:bulletEnabled val="1"/>
        </dgm:presLayoutVars>
      </dgm:prSet>
      <dgm:spPr/>
    </dgm:pt>
    <dgm:pt modelId="{297E57EA-6335-4C11-8192-A9421245797A}" type="pres">
      <dgm:prSet presAssocID="{4F6C87CC-6153-4525-A91F-73186A79CC86}" presName="sibTrans" presStyleLbl="bgSibTrans2D1" presStyleIdx="6" presStyleCnt="11"/>
      <dgm:spPr/>
    </dgm:pt>
    <dgm:pt modelId="{128D5F16-FB18-4EF5-BC83-6459AF2FDDE7}" type="pres">
      <dgm:prSet presAssocID="{7DC9DBC6-D127-4D8C-A768-A8FC4EF84957}" presName="compNode" presStyleCnt="0"/>
      <dgm:spPr/>
    </dgm:pt>
    <dgm:pt modelId="{40A58F35-4E9A-49F0-8F56-30C897CED3AC}" type="pres">
      <dgm:prSet presAssocID="{7DC9DBC6-D127-4D8C-A768-A8FC4EF84957}" presName="dummyConnPt" presStyleCnt="0"/>
      <dgm:spPr/>
    </dgm:pt>
    <dgm:pt modelId="{5CCC8AA2-3E3E-4B92-AD60-A722F6534387}" type="pres">
      <dgm:prSet presAssocID="{7DC9DBC6-D127-4D8C-A768-A8FC4EF84957}" presName="node" presStyleLbl="node1" presStyleIdx="7" presStyleCnt="12" custScaleX="170789" custScaleY="114009" custLinFactNeighborX="616" custLinFactNeighborY="-11293">
        <dgm:presLayoutVars>
          <dgm:bulletEnabled val="1"/>
        </dgm:presLayoutVars>
      </dgm:prSet>
      <dgm:spPr/>
    </dgm:pt>
    <dgm:pt modelId="{6EA19EB7-377B-4F64-9E58-C0CA1654C88F}" type="pres">
      <dgm:prSet presAssocID="{A92F119A-4884-45E6-9EBA-370DC3750FA7}" presName="sibTrans" presStyleLbl="bgSibTrans2D1" presStyleIdx="7" presStyleCnt="11" custAng="21458520"/>
      <dgm:spPr/>
    </dgm:pt>
    <dgm:pt modelId="{1D42F479-17D6-41D2-9CBA-32D3B061F6D3}" type="pres">
      <dgm:prSet presAssocID="{C1D2CA6B-4ECE-4226-9E1C-BA1A412BC911}" presName="compNode" presStyleCnt="0"/>
      <dgm:spPr/>
    </dgm:pt>
    <dgm:pt modelId="{82557885-FA5F-420B-B8F0-5FDA95926696}" type="pres">
      <dgm:prSet presAssocID="{C1D2CA6B-4ECE-4226-9E1C-BA1A412BC911}" presName="dummyConnPt" presStyleCnt="0"/>
      <dgm:spPr/>
    </dgm:pt>
    <dgm:pt modelId="{63247D04-9272-4D45-A54C-20DAAC1A3B87}" type="pres">
      <dgm:prSet presAssocID="{C1D2CA6B-4ECE-4226-9E1C-BA1A412BC911}" presName="node" presStyleLbl="node1" presStyleIdx="8" presStyleCnt="12" custScaleX="170789" custScaleY="141804" custLinFactNeighborY="-11293">
        <dgm:presLayoutVars>
          <dgm:bulletEnabled val="1"/>
        </dgm:presLayoutVars>
      </dgm:prSet>
      <dgm:spPr/>
    </dgm:pt>
    <dgm:pt modelId="{9C7547AB-FD7B-4B99-81BE-E1D4AF143143}" type="pres">
      <dgm:prSet presAssocID="{FC586637-D251-4CD3-8E02-3AD249CDF9E1}" presName="sibTrans" presStyleLbl="bgSibTrans2D1" presStyleIdx="8" presStyleCnt="11"/>
      <dgm:spPr/>
    </dgm:pt>
    <dgm:pt modelId="{6D6D61AC-A2B1-456D-B615-40BF32AC7659}" type="pres">
      <dgm:prSet presAssocID="{2E66BF0F-FC7A-421A-9C9D-62DC0A43AD52}" presName="compNode" presStyleCnt="0"/>
      <dgm:spPr/>
    </dgm:pt>
    <dgm:pt modelId="{D7B82216-7E1D-4DF8-80BB-66E4C06FEB70}" type="pres">
      <dgm:prSet presAssocID="{2E66BF0F-FC7A-421A-9C9D-62DC0A43AD52}" presName="dummyConnPt" presStyleCnt="0"/>
      <dgm:spPr/>
    </dgm:pt>
    <dgm:pt modelId="{5E1AE50C-3065-480D-9CFC-35B45C2088FA}" type="pres">
      <dgm:prSet presAssocID="{2E66BF0F-FC7A-421A-9C9D-62DC0A43AD52}" presName="node" presStyleLbl="node1" presStyleIdx="9" presStyleCnt="12" custScaleX="170789" custScaleY="114009" custLinFactNeighborX="682" custLinFactNeighborY="-11359">
        <dgm:presLayoutVars>
          <dgm:bulletEnabled val="1"/>
        </dgm:presLayoutVars>
      </dgm:prSet>
      <dgm:spPr/>
    </dgm:pt>
    <dgm:pt modelId="{3319E837-F0B8-49D6-A9B2-39A2E895E108}" type="pres">
      <dgm:prSet presAssocID="{19C233ED-8344-41AD-A196-D42221894243}" presName="sibTrans" presStyleLbl="bgSibTrans2D1" presStyleIdx="9" presStyleCnt="11"/>
      <dgm:spPr/>
    </dgm:pt>
    <dgm:pt modelId="{CD6C4BBE-5595-4FED-B934-19AFEC4919B9}" type="pres">
      <dgm:prSet presAssocID="{4ACA8663-A03B-43FA-A519-1B5774CFA5D6}" presName="compNode" presStyleCnt="0"/>
      <dgm:spPr/>
    </dgm:pt>
    <dgm:pt modelId="{7AD57392-0178-403C-AB67-218D5FBB5BDB}" type="pres">
      <dgm:prSet presAssocID="{4ACA8663-A03B-43FA-A519-1B5774CFA5D6}" presName="dummyConnPt" presStyleCnt="0"/>
      <dgm:spPr/>
    </dgm:pt>
    <dgm:pt modelId="{DD02EAD8-90B9-4FF9-94E3-19ED13E8038F}" type="pres">
      <dgm:prSet presAssocID="{4ACA8663-A03B-43FA-A519-1B5774CFA5D6}" presName="node" presStyleLbl="node1" presStyleIdx="10" presStyleCnt="12" custScaleX="170789" custScaleY="114009" custLinFactNeighborX="1364" custLinFactNeighborY="-21582">
        <dgm:presLayoutVars>
          <dgm:bulletEnabled val="1"/>
        </dgm:presLayoutVars>
      </dgm:prSet>
      <dgm:spPr/>
    </dgm:pt>
    <dgm:pt modelId="{2B273D74-295B-4FC3-8A42-7B9AD1D19B9B}" type="pres">
      <dgm:prSet presAssocID="{78E7BE47-A8D8-445C-920A-C6BAE94CF9D2}" presName="sibTrans" presStyleLbl="bgSibTrans2D1" presStyleIdx="10" presStyleCnt="11"/>
      <dgm:spPr/>
    </dgm:pt>
    <dgm:pt modelId="{006AC296-F7C4-4203-9627-D737BC58FAC0}" type="pres">
      <dgm:prSet presAssocID="{9D68CE64-E716-4AFC-B327-FA95F6485D8F}" presName="compNode" presStyleCnt="0"/>
      <dgm:spPr/>
    </dgm:pt>
    <dgm:pt modelId="{CA61A5D9-A3DF-442F-A142-6D5DB3DC598C}" type="pres">
      <dgm:prSet presAssocID="{9D68CE64-E716-4AFC-B327-FA95F6485D8F}" presName="dummyConnPt" presStyleCnt="0"/>
      <dgm:spPr/>
    </dgm:pt>
    <dgm:pt modelId="{5CA1DE15-51D7-4200-997A-04DC6BB3299B}" type="pres">
      <dgm:prSet presAssocID="{9D68CE64-E716-4AFC-B327-FA95F6485D8F}" presName="node" presStyleLbl="node1" presStyleIdx="11" presStyleCnt="12" custScaleX="171085" custLinFactNeighborX="682" custLinFactNeighborY="-19310">
        <dgm:presLayoutVars>
          <dgm:bulletEnabled val="1"/>
        </dgm:presLayoutVars>
      </dgm:prSet>
      <dgm:spPr/>
    </dgm:pt>
  </dgm:ptLst>
  <dgm:cxnLst>
    <dgm:cxn modelId="{8B3B260A-C155-4CDF-8811-CD13BFA7982A}" type="presOf" srcId="{FC586637-D251-4CD3-8E02-3AD249CDF9E1}" destId="{9C7547AB-FD7B-4B99-81BE-E1D4AF143143}" srcOrd="0" destOrd="0" presId="urn:microsoft.com/office/officeart/2005/8/layout/bProcess4"/>
    <dgm:cxn modelId="{E8B41511-0305-4406-B2FE-F4FA6D71CCAD}" type="presOf" srcId="{B76B55ED-1CE3-4D8A-A864-E9152BA4EA68}" destId="{9BA724D6-01AD-4EC1-9FF3-50793B60CD76}" srcOrd="0" destOrd="0" presId="urn:microsoft.com/office/officeart/2005/8/layout/bProcess4"/>
    <dgm:cxn modelId="{C3072C17-60C8-4470-94A9-27EF9CEB0695}" type="presOf" srcId="{6CD59218-927A-4E35-9031-BA082C6DDD95}" destId="{62AF4573-1FB0-4506-94D3-02FAE915E278}" srcOrd="0" destOrd="0" presId="urn:microsoft.com/office/officeart/2005/8/layout/bProcess4"/>
    <dgm:cxn modelId="{582C0A22-EEF9-47D9-89FC-144ADA4332B8}" srcId="{831B654A-EBCC-4304-ABA9-7D30F531EE5F}" destId="{AB01233E-B802-4C62-9C18-D343202EA76F}" srcOrd="0" destOrd="0" parTransId="{DE9D325B-4348-405E-A2A2-2F924B2BA1BC}" sibTransId="{6CD59218-927A-4E35-9031-BA082C6DDD95}"/>
    <dgm:cxn modelId="{6773AF29-2344-488F-AAC5-49CADEB6A15E}" srcId="{831B654A-EBCC-4304-ABA9-7D30F531EE5F}" destId="{C0896069-7C7E-40C3-869B-130D9F564A1E}" srcOrd="6" destOrd="0" parTransId="{691F0411-A1F4-4F1E-9E7D-4D751DD2A7DE}" sibTransId="{4F6C87CC-6153-4525-A91F-73186A79CC86}"/>
    <dgm:cxn modelId="{5BCC7038-21AD-4006-B335-267E7251CF81}" type="presOf" srcId="{932CD199-783A-4762-B6AE-53BDD0167189}" destId="{8B9E3F29-0841-4EC4-8509-A9AE871CA528}" srcOrd="0" destOrd="0" presId="urn:microsoft.com/office/officeart/2005/8/layout/bProcess4"/>
    <dgm:cxn modelId="{C12D333A-532E-431D-BB70-626C7CA87F40}" srcId="{831B654A-EBCC-4304-ABA9-7D30F531EE5F}" destId="{2E66BF0F-FC7A-421A-9C9D-62DC0A43AD52}" srcOrd="9" destOrd="0" parTransId="{C52AC44E-8FC8-418C-A733-06F16979EB47}" sibTransId="{19C233ED-8344-41AD-A196-D42221894243}"/>
    <dgm:cxn modelId="{9B9CEC3D-E64E-4E0C-9FDE-F7CB70E54EB0}" type="presOf" srcId="{92A7230C-8725-4616-824E-2FFE0711B707}" destId="{C36BA203-4173-4EB3-BD4F-B3AF8DE0CF23}" srcOrd="0" destOrd="0" presId="urn:microsoft.com/office/officeart/2005/8/layout/bProcess4"/>
    <dgm:cxn modelId="{6A2E7344-C825-4BA0-81EA-46A431B233B8}" srcId="{831B654A-EBCC-4304-ABA9-7D30F531EE5F}" destId="{C1D2CA6B-4ECE-4226-9E1C-BA1A412BC911}" srcOrd="8" destOrd="0" parTransId="{1603787F-13E4-480E-A9DA-80D2B44817D8}" sibTransId="{FC586637-D251-4CD3-8E02-3AD249CDF9E1}"/>
    <dgm:cxn modelId="{7FFAD76C-F7C2-4790-869A-5B899087B8AE}" srcId="{831B654A-EBCC-4304-ABA9-7D30F531EE5F}" destId="{4ACA8663-A03B-43FA-A519-1B5774CFA5D6}" srcOrd="10" destOrd="0" parTransId="{771FFF8C-BCE6-41A6-A373-F83E3072B3E4}" sibTransId="{78E7BE47-A8D8-445C-920A-C6BAE94CF9D2}"/>
    <dgm:cxn modelId="{6477BF4E-DFB9-4467-919D-2ABD5EC22E68}" srcId="{831B654A-EBCC-4304-ABA9-7D30F531EE5F}" destId="{9A87643A-EE9F-4EAD-BEA3-395E9EBA7028}" srcOrd="2" destOrd="0" parTransId="{12BB043D-919C-4CF6-81F5-78D696198B5E}" sibTransId="{B76B55ED-1CE3-4D8A-A864-E9152BA4EA68}"/>
    <dgm:cxn modelId="{68776853-00E5-407E-8C06-DE047B20E3E1}" srcId="{831B654A-EBCC-4304-ABA9-7D30F531EE5F}" destId="{7DC9DBC6-D127-4D8C-A768-A8FC4EF84957}" srcOrd="7" destOrd="0" parTransId="{BF2F4159-D6DE-4B9B-A2B5-EBE087A3F1FE}" sibTransId="{A92F119A-4884-45E6-9EBA-370DC3750FA7}"/>
    <dgm:cxn modelId="{0C181459-3830-4324-BFFC-9A3780FD3CD6}" type="presOf" srcId="{2E66BF0F-FC7A-421A-9C9D-62DC0A43AD52}" destId="{5E1AE50C-3065-480D-9CFC-35B45C2088FA}" srcOrd="0" destOrd="0" presId="urn:microsoft.com/office/officeart/2005/8/layout/bProcess4"/>
    <dgm:cxn modelId="{465E3659-FE17-4DA7-B296-C0EDF041BD6D}" type="presOf" srcId="{AB01233E-B802-4C62-9C18-D343202EA76F}" destId="{0AD215F0-DFC5-4FA7-AE11-9D656ECA030D}" srcOrd="0" destOrd="0" presId="urn:microsoft.com/office/officeart/2005/8/layout/bProcess4"/>
    <dgm:cxn modelId="{9632CC80-837C-4779-A64E-0E5ADC2F4748}" type="presOf" srcId="{4F6C87CC-6153-4525-A91F-73186A79CC86}" destId="{297E57EA-6335-4C11-8192-A9421245797A}" srcOrd="0" destOrd="0" presId="urn:microsoft.com/office/officeart/2005/8/layout/bProcess4"/>
    <dgm:cxn modelId="{D02BF780-B1EA-4DE8-8F31-B8775F33D375}" type="presOf" srcId="{78E7BE47-A8D8-445C-920A-C6BAE94CF9D2}" destId="{2B273D74-295B-4FC3-8A42-7B9AD1D19B9B}" srcOrd="0" destOrd="0" presId="urn:microsoft.com/office/officeart/2005/8/layout/bProcess4"/>
    <dgm:cxn modelId="{E073CA9D-B66C-4C26-AA2D-E525F86D9636}" srcId="{831B654A-EBCC-4304-ABA9-7D30F531EE5F}" destId="{932CD199-783A-4762-B6AE-53BDD0167189}" srcOrd="5" destOrd="0" parTransId="{1226529F-8436-4873-992C-1CF333D81CFB}" sibTransId="{92A7230C-8725-4616-824E-2FFE0711B707}"/>
    <dgm:cxn modelId="{08959C9F-5D27-4C95-9B94-4A7204E53323}" type="presOf" srcId="{8D3A97DB-5831-440B-BD4D-20B9E3A493BB}" destId="{FFB5FD79-E026-48D0-A6F4-3C1A402DB583}" srcOrd="0" destOrd="0" presId="urn:microsoft.com/office/officeart/2005/8/layout/bProcess4"/>
    <dgm:cxn modelId="{078154A5-A76F-438B-B25D-13A80C90CB81}" type="presOf" srcId="{A92F119A-4884-45E6-9EBA-370DC3750FA7}" destId="{6EA19EB7-377B-4F64-9E58-C0CA1654C88F}" srcOrd="0" destOrd="0" presId="urn:microsoft.com/office/officeart/2005/8/layout/bProcess4"/>
    <dgm:cxn modelId="{DD9721A8-9BCD-4EE5-AE77-C5E3A1155900}" type="presOf" srcId="{9D68CE64-E716-4AFC-B327-FA95F6485D8F}" destId="{5CA1DE15-51D7-4200-997A-04DC6BB3299B}" srcOrd="0" destOrd="0" presId="urn:microsoft.com/office/officeart/2005/8/layout/bProcess4"/>
    <dgm:cxn modelId="{A4A6C7B4-3DD5-4C68-8B40-CC472063EB4C}" srcId="{831B654A-EBCC-4304-ABA9-7D30F531EE5F}" destId="{9D68CE64-E716-4AFC-B327-FA95F6485D8F}" srcOrd="11" destOrd="0" parTransId="{13286257-168A-46D9-BDDF-45060CF3093F}" sibTransId="{828F35A5-44E0-4814-89C6-8B650851D967}"/>
    <dgm:cxn modelId="{744A9CBB-3765-4A3F-9B10-84AC1107A1DD}" srcId="{831B654A-EBCC-4304-ABA9-7D30F531EE5F}" destId="{CCA359C7-FD0C-42C2-9F44-61564F8CBFDD}" srcOrd="3" destOrd="0" parTransId="{53D38F4F-0148-41BA-8142-F94BDE9DFA66}" sibTransId="{4D153521-CF81-4A55-9D61-5331E49A1736}"/>
    <dgm:cxn modelId="{C7461EBC-840B-4A6E-9282-843098E775ED}" type="presOf" srcId="{9A87643A-EE9F-4EAD-BEA3-395E9EBA7028}" destId="{0B13E4A9-D280-471E-AB9D-036E988C26AA}" srcOrd="0" destOrd="0" presId="urn:microsoft.com/office/officeart/2005/8/layout/bProcess4"/>
    <dgm:cxn modelId="{7CA614C7-7883-460E-B090-AEB57EE80A2D}" type="presOf" srcId="{831B654A-EBCC-4304-ABA9-7D30F531EE5F}" destId="{160A7C2F-F29D-4276-B172-D20E7B47E1B1}" srcOrd="0" destOrd="0" presId="urn:microsoft.com/office/officeart/2005/8/layout/bProcess4"/>
    <dgm:cxn modelId="{F6D26CC7-8554-4D28-A2AB-27E204EC3E1E}" type="presOf" srcId="{70F33767-E52C-4F19-98B6-B5D3E7147597}" destId="{78AF6156-ACB3-469A-B3EA-F987C4CAD43F}" srcOrd="0" destOrd="0" presId="urn:microsoft.com/office/officeart/2005/8/layout/bProcess4"/>
    <dgm:cxn modelId="{B43747C8-D836-4581-A723-7E46AD4CB859}" type="presOf" srcId="{C300EA02-2E21-4287-833E-D08E3CA7DCED}" destId="{FA8C669E-BDA5-440B-BE73-54DF9F734EFF}" srcOrd="0" destOrd="0" presId="urn:microsoft.com/office/officeart/2005/8/layout/bProcess4"/>
    <dgm:cxn modelId="{F8AE44CE-0771-4822-BB00-E98A4EBDDC3A}" srcId="{831B654A-EBCC-4304-ABA9-7D30F531EE5F}" destId="{70F33767-E52C-4F19-98B6-B5D3E7147597}" srcOrd="1" destOrd="0" parTransId="{42AC565A-381B-4A46-9E85-F5704576D6CA}" sibTransId="{C300EA02-2E21-4287-833E-D08E3CA7DCED}"/>
    <dgm:cxn modelId="{398527D1-B3B1-4136-83BC-B0F00B702C39}" type="presOf" srcId="{19C233ED-8344-41AD-A196-D42221894243}" destId="{3319E837-F0B8-49D6-A9B2-39A2E895E108}" srcOrd="0" destOrd="0" presId="urn:microsoft.com/office/officeart/2005/8/layout/bProcess4"/>
    <dgm:cxn modelId="{A573E6DC-49EC-4711-99BA-367D99855609}" type="presOf" srcId="{4D153521-CF81-4A55-9D61-5331E49A1736}" destId="{372A1E95-0D72-4D4C-9484-9A38697D5163}" srcOrd="0" destOrd="0" presId="urn:microsoft.com/office/officeart/2005/8/layout/bProcess4"/>
    <dgm:cxn modelId="{9FB803E0-9894-40CF-B453-CB7DC2A5421D}" type="presOf" srcId="{C1D2CA6B-4ECE-4226-9E1C-BA1A412BC911}" destId="{63247D04-9272-4D45-A54C-20DAAC1A3B87}" srcOrd="0" destOrd="0" presId="urn:microsoft.com/office/officeart/2005/8/layout/bProcess4"/>
    <dgm:cxn modelId="{18D1CDE2-29D5-446C-9EAF-3D9926D1757C}" type="presOf" srcId="{4ACA8663-A03B-43FA-A519-1B5774CFA5D6}" destId="{DD02EAD8-90B9-4FF9-94E3-19ED13E8038F}" srcOrd="0" destOrd="0" presId="urn:microsoft.com/office/officeart/2005/8/layout/bProcess4"/>
    <dgm:cxn modelId="{897BDDE3-924E-44CF-BBFD-55890169369F}" type="presOf" srcId="{7DC9DBC6-D127-4D8C-A768-A8FC4EF84957}" destId="{5CCC8AA2-3E3E-4B92-AD60-A722F6534387}" srcOrd="0" destOrd="0" presId="urn:microsoft.com/office/officeart/2005/8/layout/bProcess4"/>
    <dgm:cxn modelId="{42C822E8-43F5-4097-99A2-D45E104AF351}" type="presOf" srcId="{68F1D72F-9A2B-4EE3-86DB-52B47D237453}" destId="{F1FAE677-2F8D-4551-A201-99F9A6F9318F}" srcOrd="0" destOrd="0" presId="urn:microsoft.com/office/officeart/2005/8/layout/bProcess4"/>
    <dgm:cxn modelId="{9EBDC1EB-38F2-4AA2-BF79-51918C1D7E2F}" type="presOf" srcId="{CCA359C7-FD0C-42C2-9F44-61564F8CBFDD}" destId="{AAB9D0BF-0182-4B2E-954D-FF3CBB85BDF0}" srcOrd="0" destOrd="0" presId="urn:microsoft.com/office/officeart/2005/8/layout/bProcess4"/>
    <dgm:cxn modelId="{746833F1-EB4B-460D-8544-BDA86A8F91DB}" srcId="{831B654A-EBCC-4304-ABA9-7D30F531EE5F}" destId="{8D3A97DB-5831-440B-BD4D-20B9E3A493BB}" srcOrd="4" destOrd="0" parTransId="{34A36DF3-049D-4FF1-83FE-5B906BF2FDA6}" sibTransId="{68F1D72F-9A2B-4EE3-86DB-52B47D237453}"/>
    <dgm:cxn modelId="{4F16F4FE-442C-4FB2-9D4E-CB285BBD0AD3}" type="presOf" srcId="{C0896069-7C7E-40C3-869B-130D9F564A1E}" destId="{9E78BACE-7E5D-457F-B34F-9A8AED19D552}" srcOrd="0" destOrd="0" presId="urn:microsoft.com/office/officeart/2005/8/layout/bProcess4"/>
    <dgm:cxn modelId="{6CA88781-B104-413C-AC66-2DF649AD2178}" type="presParOf" srcId="{160A7C2F-F29D-4276-B172-D20E7B47E1B1}" destId="{9B5252EB-1AC7-4EC6-85B9-0ACDC7D76FB0}" srcOrd="0" destOrd="0" presId="urn:microsoft.com/office/officeart/2005/8/layout/bProcess4"/>
    <dgm:cxn modelId="{4C46AC72-9FC8-48EF-A8BA-4738E9314537}" type="presParOf" srcId="{9B5252EB-1AC7-4EC6-85B9-0ACDC7D76FB0}" destId="{22D3D3E5-20F0-412B-A6B0-6F6DE58D6842}" srcOrd="0" destOrd="0" presId="urn:microsoft.com/office/officeart/2005/8/layout/bProcess4"/>
    <dgm:cxn modelId="{996CA447-A656-4AFA-9254-87824AAE68A9}" type="presParOf" srcId="{9B5252EB-1AC7-4EC6-85B9-0ACDC7D76FB0}" destId="{0AD215F0-DFC5-4FA7-AE11-9D656ECA030D}" srcOrd="1" destOrd="0" presId="urn:microsoft.com/office/officeart/2005/8/layout/bProcess4"/>
    <dgm:cxn modelId="{4CAAFCD3-96FB-42ED-BDC2-6A75AD477C1A}" type="presParOf" srcId="{160A7C2F-F29D-4276-B172-D20E7B47E1B1}" destId="{62AF4573-1FB0-4506-94D3-02FAE915E278}" srcOrd="1" destOrd="0" presId="urn:microsoft.com/office/officeart/2005/8/layout/bProcess4"/>
    <dgm:cxn modelId="{8797AD64-BEBD-48D9-96D2-59DC5E3F92B9}" type="presParOf" srcId="{160A7C2F-F29D-4276-B172-D20E7B47E1B1}" destId="{2A703DEE-8066-49E3-BD3B-57E4FB2D1C77}" srcOrd="2" destOrd="0" presId="urn:microsoft.com/office/officeart/2005/8/layout/bProcess4"/>
    <dgm:cxn modelId="{5E205597-F525-476B-963F-2B30C4442178}" type="presParOf" srcId="{2A703DEE-8066-49E3-BD3B-57E4FB2D1C77}" destId="{2A5DD74D-EA01-4DC3-89B8-9ABFDA8665AE}" srcOrd="0" destOrd="0" presId="urn:microsoft.com/office/officeart/2005/8/layout/bProcess4"/>
    <dgm:cxn modelId="{BADCA153-5862-4D78-AAF2-5AB51E62CFB2}" type="presParOf" srcId="{2A703DEE-8066-49E3-BD3B-57E4FB2D1C77}" destId="{78AF6156-ACB3-469A-B3EA-F987C4CAD43F}" srcOrd="1" destOrd="0" presId="urn:microsoft.com/office/officeart/2005/8/layout/bProcess4"/>
    <dgm:cxn modelId="{3538F6DE-A25D-4086-8EB7-A3AB410DFF27}" type="presParOf" srcId="{160A7C2F-F29D-4276-B172-D20E7B47E1B1}" destId="{FA8C669E-BDA5-440B-BE73-54DF9F734EFF}" srcOrd="3" destOrd="0" presId="urn:microsoft.com/office/officeart/2005/8/layout/bProcess4"/>
    <dgm:cxn modelId="{00169D70-D21C-4CFD-A24D-99C4502C0181}" type="presParOf" srcId="{160A7C2F-F29D-4276-B172-D20E7B47E1B1}" destId="{C7582C5D-072F-43AA-B6E0-132E1D25D9B3}" srcOrd="4" destOrd="0" presId="urn:microsoft.com/office/officeart/2005/8/layout/bProcess4"/>
    <dgm:cxn modelId="{02ADA72C-1A72-491C-A345-120973E35F07}" type="presParOf" srcId="{C7582C5D-072F-43AA-B6E0-132E1D25D9B3}" destId="{6B36AA1E-5AF9-4E28-BBBE-CEC62752D44D}" srcOrd="0" destOrd="0" presId="urn:microsoft.com/office/officeart/2005/8/layout/bProcess4"/>
    <dgm:cxn modelId="{89CA5AE3-FA00-46B7-B206-DBC671B3AA67}" type="presParOf" srcId="{C7582C5D-072F-43AA-B6E0-132E1D25D9B3}" destId="{0B13E4A9-D280-471E-AB9D-036E988C26AA}" srcOrd="1" destOrd="0" presId="urn:microsoft.com/office/officeart/2005/8/layout/bProcess4"/>
    <dgm:cxn modelId="{CBC0E1EA-110F-4B97-8ABC-61E61B1089FF}" type="presParOf" srcId="{160A7C2F-F29D-4276-B172-D20E7B47E1B1}" destId="{9BA724D6-01AD-4EC1-9FF3-50793B60CD76}" srcOrd="5" destOrd="0" presId="urn:microsoft.com/office/officeart/2005/8/layout/bProcess4"/>
    <dgm:cxn modelId="{2E6D57E1-3A98-4636-9DA1-B0CA54216C6E}" type="presParOf" srcId="{160A7C2F-F29D-4276-B172-D20E7B47E1B1}" destId="{20AAF3AD-5D68-49F0-8975-EA3CF51E1F47}" srcOrd="6" destOrd="0" presId="urn:microsoft.com/office/officeart/2005/8/layout/bProcess4"/>
    <dgm:cxn modelId="{ED11ED0F-8CEC-4201-A893-E461C0ECC68C}" type="presParOf" srcId="{20AAF3AD-5D68-49F0-8975-EA3CF51E1F47}" destId="{D26CD64C-4D66-46D5-A88E-1ECDCEF96D02}" srcOrd="0" destOrd="0" presId="urn:microsoft.com/office/officeart/2005/8/layout/bProcess4"/>
    <dgm:cxn modelId="{0A64D50F-49D6-44D5-A161-436D7F305C9D}" type="presParOf" srcId="{20AAF3AD-5D68-49F0-8975-EA3CF51E1F47}" destId="{AAB9D0BF-0182-4B2E-954D-FF3CBB85BDF0}" srcOrd="1" destOrd="0" presId="urn:microsoft.com/office/officeart/2005/8/layout/bProcess4"/>
    <dgm:cxn modelId="{277CB833-DA81-43BD-82E7-16EDD1C848C6}" type="presParOf" srcId="{160A7C2F-F29D-4276-B172-D20E7B47E1B1}" destId="{372A1E95-0D72-4D4C-9484-9A38697D5163}" srcOrd="7" destOrd="0" presId="urn:microsoft.com/office/officeart/2005/8/layout/bProcess4"/>
    <dgm:cxn modelId="{7E1978EE-336B-4BDF-AF5C-ACF6A54A70DE}" type="presParOf" srcId="{160A7C2F-F29D-4276-B172-D20E7B47E1B1}" destId="{828B3E93-2AA3-4079-899B-09E2CC8E37EE}" srcOrd="8" destOrd="0" presId="urn:microsoft.com/office/officeart/2005/8/layout/bProcess4"/>
    <dgm:cxn modelId="{602969D3-8082-4437-B204-295081EBC6E5}" type="presParOf" srcId="{828B3E93-2AA3-4079-899B-09E2CC8E37EE}" destId="{DB7EF847-BCA2-41A4-856D-375DD97D9C45}" srcOrd="0" destOrd="0" presId="urn:microsoft.com/office/officeart/2005/8/layout/bProcess4"/>
    <dgm:cxn modelId="{563D49EB-4D7A-46FD-BD68-1D535643C8DB}" type="presParOf" srcId="{828B3E93-2AA3-4079-899B-09E2CC8E37EE}" destId="{FFB5FD79-E026-48D0-A6F4-3C1A402DB583}" srcOrd="1" destOrd="0" presId="urn:microsoft.com/office/officeart/2005/8/layout/bProcess4"/>
    <dgm:cxn modelId="{F7F80B1F-3785-4055-9F87-465C25753820}" type="presParOf" srcId="{160A7C2F-F29D-4276-B172-D20E7B47E1B1}" destId="{F1FAE677-2F8D-4551-A201-99F9A6F9318F}" srcOrd="9" destOrd="0" presId="urn:microsoft.com/office/officeart/2005/8/layout/bProcess4"/>
    <dgm:cxn modelId="{8AC4CBEF-D961-40AD-8DFF-ADDABB0DC0B5}" type="presParOf" srcId="{160A7C2F-F29D-4276-B172-D20E7B47E1B1}" destId="{A6EFEF8D-D1A3-4EBD-A15F-B9FAB97CB784}" srcOrd="10" destOrd="0" presId="urn:microsoft.com/office/officeart/2005/8/layout/bProcess4"/>
    <dgm:cxn modelId="{AAE709EF-CE4C-47A1-AADA-BEE365C1ED80}" type="presParOf" srcId="{A6EFEF8D-D1A3-4EBD-A15F-B9FAB97CB784}" destId="{1FF2EC68-FFA0-4F2F-B920-9BF5C069BCFA}" srcOrd="0" destOrd="0" presId="urn:microsoft.com/office/officeart/2005/8/layout/bProcess4"/>
    <dgm:cxn modelId="{B6BD8F43-E1B7-48AA-94FF-BA9DD3E907F2}" type="presParOf" srcId="{A6EFEF8D-D1A3-4EBD-A15F-B9FAB97CB784}" destId="{8B9E3F29-0841-4EC4-8509-A9AE871CA528}" srcOrd="1" destOrd="0" presId="urn:microsoft.com/office/officeart/2005/8/layout/bProcess4"/>
    <dgm:cxn modelId="{9329DEBE-177C-4389-AAF3-793469E317EE}" type="presParOf" srcId="{160A7C2F-F29D-4276-B172-D20E7B47E1B1}" destId="{C36BA203-4173-4EB3-BD4F-B3AF8DE0CF23}" srcOrd="11" destOrd="0" presId="urn:microsoft.com/office/officeart/2005/8/layout/bProcess4"/>
    <dgm:cxn modelId="{A058780B-B318-40F9-8698-150942211A10}" type="presParOf" srcId="{160A7C2F-F29D-4276-B172-D20E7B47E1B1}" destId="{5B17152B-A3C0-4694-88CE-D30F91BC45A2}" srcOrd="12" destOrd="0" presId="urn:microsoft.com/office/officeart/2005/8/layout/bProcess4"/>
    <dgm:cxn modelId="{D27D2867-4577-43D6-BA55-0CE05162D191}" type="presParOf" srcId="{5B17152B-A3C0-4694-88CE-D30F91BC45A2}" destId="{E46036B9-4F08-449C-B58F-46134DEF9B3A}" srcOrd="0" destOrd="0" presId="urn:microsoft.com/office/officeart/2005/8/layout/bProcess4"/>
    <dgm:cxn modelId="{FF5FFA22-93B4-4097-B333-741BCCFF762B}" type="presParOf" srcId="{5B17152B-A3C0-4694-88CE-D30F91BC45A2}" destId="{9E78BACE-7E5D-457F-B34F-9A8AED19D552}" srcOrd="1" destOrd="0" presId="urn:microsoft.com/office/officeart/2005/8/layout/bProcess4"/>
    <dgm:cxn modelId="{3B47711C-3C41-4E70-9742-0EC419A382E9}" type="presParOf" srcId="{160A7C2F-F29D-4276-B172-D20E7B47E1B1}" destId="{297E57EA-6335-4C11-8192-A9421245797A}" srcOrd="13" destOrd="0" presId="urn:microsoft.com/office/officeart/2005/8/layout/bProcess4"/>
    <dgm:cxn modelId="{55584F15-0C72-4A71-A717-3FD315D4AAE8}" type="presParOf" srcId="{160A7C2F-F29D-4276-B172-D20E7B47E1B1}" destId="{128D5F16-FB18-4EF5-BC83-6459AF2FDDE7}" srcOrd="14" destOrd="0" presId="urn:microsoft.com/office/officeart/2005/8/layout/bProcess4"/>
    <dgm:cxn modelId="{587A441A-9378-497C-8E13-B01CD6199663}" type="presParOf" srcId="{128D5F16-FB18-4EF5-BC83-6459AF2FDDE7}" destId="{40A58F35-4E9A-49F0-8F56-30C897CED3AC}" srcOrd="0" destOrd="0" presId="urn:microsoft.com/office/officeart/2005/8/layout/bProcess4"/>
    <dgm:cxn modelId="{FF26F66F-2B31-47A6-8255-6E6CA3FC61BA}" type="presParOf" srcId="{128D5F16-FB18-4EF5-BC83-6459AF2FDDE7}" destId="{5CCC8AA2-3E3E-4B92-AD60-A722F6534387}" srcOrd="1" destOrd="0" presId="urn:microsoft.com/office/officeart/2005/8/layout/bProcess4"/>
    <dgm:cxn modelId="{941B9F71-2AF0-46B6-9FDE-F99868577D78}" type="presParOf" srcId="{160A7C2F-F29D-4276-B172-D20E7B47E1B1}" destId="{6EA19EB7-377B-4F64-9E58-C0CA1654C88F}" srcOrd="15" destOrd="0" presId="urn:microsoft.com/office/officeart/2005/8/layout/bProcess4"/>
    <dgm:cxn modelId="{90074CF8-9E4A-4D18-B73C-2877E7C6FD2C}" type="presParOf" srcId="{160A7C2F-F29D-4276-B172-D20E7B47E1B1}" destId="{1D42F479-17D6-41D2-9CBA-32D3B061F6D3}" srcOrd="16" destOrd="0" presId="urn:microsoft.com/office/officeart/2005/8/layout/bProcess4"/>
    <dgm:cxn modelId="{70766699-938D-4D33-9966-DF9E0E9E135E}" type="presParOf" srcId="{1D42F479-17D6-41D2-9CBA-32D3B061F6D3}" destId="{82557885-FA5F-420B-B8F0-5FDA95926696}" srcOrd="0" destOrd="0" presId="urn:microsoft.com/office/officeart/2005/8/layout/bProcess4"/>
    <dgm:cxn modelId="{B29382AF-97B8-4A86-9E68-E0D67D6102DF}" type="presParOf" srcId="{1D42F479-17D6-41D2-9CBA-32D3B061F6D3}" destId="{63247D04-9272-4D45-A54C-20DAAC1A3B87}" srcOrd="1" destOrd="0" presId="urn:microsoft.com/office/officeart/2005/8/layout/bProcess4"/>
    <dgm:cxn modelId="{193795D9-C64B-4F6F-A1C1-1740319EA3BF}" type="presParOf" srcId="{160A7C2F-F29D-4276-B172-D20E7B47E1B1}" destId="{9C7547AB-FD7B-4B99-81BE-E1D4AF143143}" srcOrd="17" destOrd="0" presId="urn:microsoft.com/office/officeart/2005/8/layout/bProcess4"/>
    <dgm:cxn modelId="{BCF1AA9D-F520-4D6A-929A-D6D3419DF448}" type="presParOf" srcId="{160A7C2F-F29D-4276-B172-D20E7B47E1B1}" destId="{6D6D61AC-A2B1-456D-B615-40BF32AC7659}" srcOrd="18" destOrd="0" presId="urn:microsoft.com/office/officeart/2005/8/layout/bProcess4"/>
    <dgm:cxn modelId="{40EB0E6C-AEF4-466A-8B5E-0600CE0ADB07}" type="presParOf" srcId="{6D6D61AC-A2B1-456D-B615-40BF32AC7659}" destId="{D7B82216-7E1D-4DF8-80BB-66E4C06FEB70}" srcOrd="0" destOrd="0" presId="urn:microsoft.com/office/officeart/2005/8/layout/bProcess4"/>
    <dgm:cxn modelId="{39FB6E8B-E6EC-43D4-A557-78119F845406}" type="presParOf" srcId="{6D6D61AC-A2B1-456D-B615-40BF32AC7659}" destId="{5E1AE50C-3065-480D-9CFC-35B45C2088FA}" srcOrd="1" destOrd="0" presId="urn:microsoft.com/office/officeart/2005/8/layout/bProcess4"/>
    <dgm:cxn modelId="{7CCCCED9-42CE-470B-92D8-8B3850868C7B}" type="presParOf" srcId="{160A7C2F-F29D-4276-B172-D20E7B47E1B1}" destId="{3319E837-F0B8-49D6-A9B2-39A2E895E108}" srcOrd="19" destOrd="0" presId="urn:microsoft.com/office/officeart/2005/8/layout/bProcess4"/>
    <dgm:cxn modelId="{7C4CD7A0-90F0-4901-87F6-72E568AC89C4}" type="presParOf" srcId="{160A7C2F-F29D-4276-B172-D20E7B47E1B1}" destId="{CD6C4BBE-5595-4FED-B934-19AFEC4919B9}" srcOrd="20" destOrd="0" presId="urn:microsoft.com/office/officeart/2005/8/layout/bProcess4"/>
    <dgm:cxn modelId="{979AC1DF-DD4C-418C-9A18-E54A7A427E4F}" type="presParOf" srcId="{CD6C4BBE-5595-4FED-B934-19AFEC4919B9}" destId="{7AD57392-0178-403C-AB67-218D5FBB5BDB}" srcOrd="0" destOrd="0" presId="urn:microsoft.com/office/officeart/2005/8/layout/bProcess4"/>
    <dgm:cxn modelId="{9D6FBF86-CF12-43A3-926A-DCE3DB1E277C}" type="presParOf" srcId="{CD6C4BBE-5595-4FED-B934-19AFEC4919B9}" destId="{DD02EAD8-90B9-4FF9-94E3-19ED13E8038F}" srcOrd="1" destOrd="0" presId="urn:microsoft.com/office/officeart/2005/8/layout/bProcess4"/>
    <dgm:cxn modelId="{D4653A8E-7217-4C25-B607-294A91C7A37D}" type="presParOf" srcId="{160A7C2F-F29D-4276-B172-D20E7B47E1B1}" destId="{2B273D74-295B-4FC3-8A42-7B9AD1D19B9B}" srcOrd="21" destOrd="0" presId="urn:microsoft.com/office/officeart/2005/8/layout/bProcess4"/>
    <dgm:cxn modelId="{FA15EE61-8F15-4FDB-837D-7CBC7AEBB88C}" type="presParOf" srcId="{160A7C2F-F29D-4276-B172-D20E7B47E1B1}" destId="{006AC296-F7C4-4203-9627-D737BC58FAC0}" srcOrd="22" destOrd="0" presId="urn:microsoft.com/office/officeart/2005/8/layout/bProcess4"/>
    <dgm:cxn modelId="{70C6E1F6-2F21-4EA9-8665-1EC197905A60}" type="presParOf" srcId="{006AC296-F7C4-4203-9627-D737BC58FAC0}" destId="{CA61A5D9-A3DF-442F-A142-6D5DB3DC598C}" srcOrd="0" destOrd="0" presId="urn:microsoft.com/office/officeart/2005/8/layout/bProcess4"/>
    <dgm:cxn modelId="{CEB9C1AE-3103-4D6D-AB60-88231DBC4CC6}" type="presParOf" srcId="{006AC296-F7C4-4203-9627-D737BC58FAC0}" destId="{5CA1DE15-51D7-4200-997A-04DC6BB3299B}" srcOrd="1" destOrd="0" presId="urn:microsoft.com/office/officeart/2005/8/layout/bProcess4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93587-9670-4F82-AACA-3923B1A2A3C5}">
      <dsp:nvSpPr>
        <dsp:cNvPr id="0" name=""/>
        <dsp:cNvSpPr/>
      </dsp:nvSpPr>
      <dsp:spPr>
        <a:xfrm>
          <a:off x="-7755416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D5ECA-7D41-4713-9F9F-8CA763217EB9}">
      <dsp:nvSpPr>
        <dsp:cNvPr id="0" name=""/>
        <dsp:cNvSpPr/>
      </dsp:nvSpPr>
      <dsp:spPr>
        <a:xfrm>
          <a:off x="770279" y="365126"/>
          <a:ext cx="8274406" cy="1379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Using </a:t>
          </a:r>
          <a:r>
            <a:rPr lang="en-US" sz="1600" b="1" kern="1200" dirty="0"/>
            <a:t>'active recreation' to reach the very least active disabled and non-disabled people</a:t>
          </a:r>
          <a:r>
            <a:rPr lang="en-US" sz="1600" kern="1200" dirty="0"/>
            <a:t> tailored to local needs through: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Outreach</a:t>
          </a:r>
          <a:r>
            <a:rPr lang="en-US" sz="1600" kern="1200" dirty="0"/>
            <a:t> focused on, facilitated by, and tailored to, targeted communities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Engagement</a:t>
          </a:r>
          <a:r>
            <a:rPr lang="en-US" sz="1600" kern="1200"/>
            <a:t> approaches shaped by participant needs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 </a:t>
          </a:r>
          <a:r>
            <a:rPr lang="en-US" sz="1600" b="1" kern="1200"/>
            <a:t>consistent and effective marketing approach </a:t>
          </a:r>
          <a:r>
            <a:rPr lang="en-US" sz="1600" kern="1200"/>
            <a:t>that's participant relevant</a:t>
          </a:r>
        </a:p>
      </dsp:txBody>
      <dsp:txXfrm>
        <a:off x="770279" y="365126"/>
        <a:ext cx="8274406" cy="1379267"/>
      </dsp:txXfrm>
    </dsp:sp>
    <dsp:sp modelId="{0AEE50A6-4C4A-46D6-92D4-B39B0014D105}">
      <dsp:nvSpPr>
        <dsp:cNvPr id="0" name=""/>
        <dsp:cNvSpPr/>
      </dsp:nvSpPr>
      <dsp:spPr>
        <a:xfrm>
          <a:off x="110882" y="418831"/>
          <a:ext cx="1318793" cy="1271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58948-2D86-4F3C-AC5A-40D15275616D}">
      <dsp:nvSpPr>
        <dsp:cNvPr id="0" name=""/>
        <dsp:cNvSpPr/>
      </dsp:nvSpPr>
      <dsp:spPr>
        <a:xfrm>
          <a:off x="1375155" y="2085677"/>
          <a:ext cx="7669531" cy="11038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Active support for disabled and non-disabled people to be </a:t>
          </a:r>
          <a:r>
            <a:rPr lang="en-US" sz="1600" b="1" kern="1200" dirty="0"/>
            <a:t>'active together</a:t>
          </a:r>
          <a:r>
            <a:rPr lang="en-US" sz="1600" kern="1200" dirty="0"/>
            <a:t>' through genuinely inclusive delivery practice in an inclusive environment and setting</a:t>
          </a:r>
        </a:p>
      </dsp:txBody>
      <dsp:txXfrm>
        <a:off x="1375155" y="2085677"/>
        <a:ext cx="7669531" cy="1103819"/>
      </dsp:txXfrm>
    </dsp:sp>
    <dsp:sp modelId="{13CB31B5-923F-4FF3-8495-920AB2EE6478}">
      <dsp:nvSpPr>
        <dsp:cNvPr id="0" name=""/>
        <dsp:cNvSpPr/>
      </dsp:nvSpPr>
      <dsp:spPr>
        <a:xfrm>
          <a:off x="715758" y="1978190"/>
          <a:ext cx="1318793" cy="131879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6FC18-8C44-4B69-BA60-3FDE7E29E884}">
      <dsp:nvSpPr>
        <dsp:cNvPr id="0" name=""/>
        <dsp:cNvSpPr/>
      </dsp:nvSpPr>
      <dsp:spPr>
        <a:xfrm>
          <a:off x="1375155" y="3601329"/>
          <a:ext cx="7669531" cy="12381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Approaches that engage participants and develop workforce skills and practice through the </a:t>
          </a:r>
          <a:r>
            <a:rPr lang="en-US" sz="1600" b="1" kern="1200"/>
            <a:t>use of the ten talk to me principles</a:t>
          </a:r>
        </a:p>
      </dsp:txBody>
      <dsp:txXfrm>
        <a:off x="1375155" y="3601329"/>
        <a:ext cx="7669531" cy="1238167"/>
      </dsp:txXfrm>
    </dsp:sp>
    <dsp:sp modelId="{B0988D9D-9610-4EFA-A1FB-A96B5071417F}">
      <dsp:nvSpPr>
        <dsp:cNvPr id="0" name=""/>
        <dsp:cNvSpPr/>
      </dsp:nvSpPr>
      <dsp:spPr>
        <a:xfrm>
          <a:off x="715758" y="3561016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84CF5-27D2-4DC2-BBDE-A2AD3D0FA88D}">
      <dsp:nvSpPr>
        <dsp:cNvPr id="0" name=""/>
        <dsp:cNvSpPr/>
      </dsp:nvSpPr>
      <dsp:spPr>
        <a:xfrm>
          <a:off x="770279" y="5152262"/>
          <a:ext cx="8274406" cy="1301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Explicit focus upon attaining </a:t>
          </a:r>
          <a:r>
            <a:rPr lang="en-US" sz="1600" b="1" kern="1200"/>
            <a:t>sustainability</a:t>
          </a:r>
          <a:r>
            <a:rPr lang="en-US" sz="1600" kern="1200"/>
            <a:t> through: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Building the foundations for participants to </a:t>
          </a:r>
          <a:r>
            <a:rPr lang="en-US" sz="1600" b="1" kern="1200"/>
            <a:t>remain active post-GOGA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Deliberately developing </a:t>
          </a:r>
          <a:r>
            <a:rPr lang="en-US" sz="1600" b="1" kern="1200"/>
            <a:t>inclusive local delivery systems and practice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Ensuring the </a:t>
          </a:r>
          <a:r>
            <a:rPr lang="en-US" sz="1600" b="1" kern="1200"/>
            <a:t>transfer of learning </a:t>
          </a:r>
          <a:r>
            <a:rPr lang="en-US" sz="1600" kern="1200"/>
            <a:t>within, and beyond, programme partners</a:t>
          </a:r>
        </a:p>
      </dsp:txBody>
      <dsp:txXfrm>
        <a:off x="770279" y="5152262"/>
        <a:ext cx="8274406" cy="1301955"/>
      </dsp:txXfrm>
    </dsp:sp>
    <dsp:sp modelId="{39055DD8-56A6-46D5-9FF6-451589BF85B6}">
      <dsp:nvSpPr>
        <dsp:cNvPr id="0" name=""/>
        <dsp:cNvSpPr/>
      </dsp:nvSpPr>
      <dsp:spPr>
        <a:xfrm>
          <a:off x="110882" y="5143842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F2784-3229-4407-BA19-A442A2EE6758}">
      <dsp:nvSpPr>
        <dsp:cNvPr id="0" name=""/>
        <dsp:cNvSpPr/>
      </dsp:nvSpPr>
      <dsp:spPr>
        <a:xfrm rot="5430412">
          <a:off x="63393" y="1476094"/>
          <a:ext cx="1547730" cy="15269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5413D5-ABD9-4F23-BCF3-D88C1C3F73C1}">
      <dsp:nvSpPr>
        <dsp:cNvPr id="0" name=""/>
        <dsp:cNvSpPr/>
      </dsp:nvSpPr>
      <dsp:spPr>
        <a:xfrm>
          <a:off x="13695" y="525915"/>
          <a:ext cx="2672124" cy="1017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Identify how delivery will ensure fun, socialising, and group connectivity             </a:t>
          </a:r>
          <a:r>
            <a:rPr lang="en-US" sz="1200" b="1" kern="1200"/>
            <a:t>Talk to Me Principles in Action:</a:t>
          </a:r>
          <a:r>
            <a:rPr lang="en-US" sz="1200" kern="1200"/>
            <a:t> My values; Reassure me; Welcome me.</a:t>
          </a:r>
        </a:p>
      </dsp:txBody>
      <dsp:txXfrm>
        <a:off x="43511" y="555731"/>
        <a:ext cx="2612492" cy="958352"/>
      </dsp:txXfrm>
    </dsp:sp>
    <dsp:sp modelId="{800BDEFD-6494-4061-A025-F229DD3CE24B}">
      <dsp:nvSpPr>
        <dsp:cNvPr id="0" name=""/>
        <dsp:cNvSpPr/>
      </dsp:nvSpPr>
      <dsp:spPr>
        <a:xfrm rot="5400000">
          <a:off x="-129588" y="3218524"/>
          <a:ext cx="1920001" cy="15269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0A891A-1C43-4DCD-BA08-38DB27B1C82C}">
      <dsp:nvSpPr>
        <dsp:cNvPr id="0" name=""/>
        <dsp:cNvSpPr/>
      </dsp:nvSpPr>
      <dsp:spPr>
        <a:xfrm>
          <a:off x="3" y="1935304"/>
          <a:ext cx="2672124" cy="1309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Identify with participants 'safe', familiar 'local' settings where delivery might be hosted.  Identify how participants will access the setting.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Talk to Me Principles in Action:</a:t>
          </a:r>
          <a:r>
            <a:rPr lang="en-US" sz="1200" kern="1200" dirty="0"/>
            <a:t> My locality,  and Listen to me.</a:t>
          </a:r>
        </a:p>
      </dsp:txBody>
      <dsp:txXfrm>
        <a:off x="38366" y="1973667"/>
        <a:ext cx="2595398" cy="1233094"/>
      </dsp:txXfrm>
    </dsp:sp>
    <dsp:sp modelId="{53AFD1C2-88AA-4464-AAC3-EA7A9BA0E35B}">
      <dsp:nvSpPr>
        <dsp:cNvPr id="0" name=""/>
        <dsp:cNvSpPr/>
      </dsp:nvSpPr>
      <dsp:spPr>
        <a:xfrm rot="21599980">
          <a:off x="832140" y="4612004"/>
          <a:ext cx="3222706" cy="15269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9DB0D2-F1AC-4DC1-A94A-2086E01949FE}">
      <dsp:nvSpPr>
        <dsp:cNvPr id="0" name=""/>
        <dsp:cNvSpPr/>
      </dsp:nvSpPr>
      <dsp:spPr>
        <a:xfrm>
          <a:off x="3" y="3890811"/>
          <a:ext cx="2672124" cy="12556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How will delivery ensure a friendly and welcoming approach every time they attend, and actively encourage them to return?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Talk to Me Principles in Action:</a:t>
          </a:r>
          <a:r>
            <a:rPr lang="en-US" sz="1200" kern="1200"/>
            <a:t> Include me,  and Welcome me.</a:t>
          </a:r>
        </a:p>
      </dsp:txBody>
      <dsp:txXfrm>
        <a:off x="36780" y="3927588"/>
        <a:ext cx="2598570" cy="1182089"/>
      </dsp:txXfrm>
    </dsp:sp>
    <dsp:sp modelId="{F9E5B136-4219-4CD0-84BB-8C2772F1C244}">
      <dsp:nvSpPr>
        <dsp:cNvPr id="0" name=""/>
        <dsp:cNvSpPr/>
      </dsp:nvSpPr>
      <dsp:spPr>
        <a:xfrm rot="16209843">
          <a:off x="3270783" y="3603795"/>
          <a:ext cx="1576094" cy="15269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6AD7FD-71F2-4776-BB3D-EB16BE48746F}">
      <dsp:nvSpPr>
        <dsp:cNvPr id="0" name=""/>
        <dsp:cNvSpPr/>
      </dsp:nvSpPr>
      <dsp:spPr>
        <a:xfrm>
          <a:off x="3226165" y="4111958"/>
          <a:ext cx="2672124" cy="12398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Identify ways to develop and co-produce an activity programme that always includes scaleable options and seeks ways of refreshing provision.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Talk to Me Principles in Action:</a:t>
          </a:r>
          <a:r>
            <a:rPr lang="en-US" sz="1200" kern="1200"/>
            <a:t> My values and Listen to Me.</a:t>
          </a:r>
        </a:p>
      </dsp:txBody>
      <dsp:txXfrm>
        <a:off x="3262480" y="4148273"/>
        <a:ext cx="2599494" cy="1167244"/>
      </dsp:txXfrm>
    </dsp:sp>
    <dsp:sp modelId="{CF41DE76-FA32-4714-84C6-35AACA2545CB}">
      <dsp:nvSpPr>
        <dsp:cNvPr id="0" name=""/>
        <dsp:cNvSpPr/>
      </dsp:nvSpPr>
      <dsp:spPr>
        <a:xfrm rot="16200000">
          <a:off x="3282073" y="2027424"/>
          <a:ext cx="1568549" cy="15269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B17771-83A6-4DA9-B5B2-98885A1D8CDE}">
      <dsp:nvSpPr>
        <dsp:cNvPr id="0" name=""/>
        <dsp:cNvSpPr/>
      </dsp:nvSpPr>
      <dsp:spPr>
        <a:xfrm>
          <a:off x="3235937" y="2534042"/>
          <a:ext cx="2672124" cy="12353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Be clear how inclusivity will be central to all delivery so that disabled people and non-disabled can be active together.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Talk to Me Principles in Action:</a:t>
          </a:r>
          <a:r>
            <a:rPr lang="en-US" sz="1200" kern="1200" dirty="0"/>
            <a:t> Include me,  and Reassure me.</a:t>
          </a:r>
        </a:p>
      </dsp:txBody>
      <dsp:txXfrm>
        <a:off x="3272120" y="2570225"/>
        <a:ext cx="2599758" cy="1163029"/>
      </dsp:txXfrm>
    </dsp:sp>
    <dsp:sp modelId="{39738DDE-13FC-4E90-B950-035C172915FC}">
      <dsp:nvSpPr>
        <dsp:cNvPr id="0" name=""/>
        <dsp:cNvSpPr/>
      </dsp:nvSpPr>
      <dsp:spPr>
        <a:xfrm rot="21599992">
          <a:off x="4070980" y="1283878"/>
          <a:ext cx="3212978" cy="15269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24133C-942B-40CD-BE41-063E4B586820}">
      <dsp:nvSpPr>
        <dsp:cNvPr id="0" name=""/>
        <dsp:cNvSpPr/>
      </dsp:nvSpPr>
      <dsp:spPr>
        <a:xfrm>
          <a:off x="3235937" y="938830"/>
          <a:ext cx="2672124" cy="1272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Develop the activity programme to ensure it always offers the chance to participate with friends and family if desired.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Talk to Me Principles in Action:</a:t>
          </a:r>
          <a:r>
            <a:rPr lang="en-US" sz="1200" kern="1200"/>
            <a:t> My values and Reassure me.</a:t>
          </a:r>
        </a:p>
      </dsp:txBody>
      <dsp:txXfrm>
        <a:off x="3273200" y="976093"/>
        <a:ext cx="2597598" cy="1197740"/>
      </dsp:txXfrm>
    </dsp:sp>
    <dsp:sp modelId="{7C5F9B6C-3552-4ED6-A7CB-DAA407067BD6}">
      <dsp:nvSpPr>
        <dsp:cNvPr id="0" name=""/>
        <dsp:cNvSpPr/>
      </dsp:nvSpPr>
      <dsp:spPr>
        <a:xfrm rot="5393911">
          <a:off x="6400079" y="2224137"/>
          <a:ext cx="1790713" cy="15269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D3DAD9-35D1-4884-9A4D-906F8EAEDA2A}">
      <dsp:nvSpPr>
        <dsp:cNvPr id="0" name=""/>
        <dsp:cNvSpPr/>
      </dsp:nvSpPr>
      <dsp:spPr>
        <a:xfrm>
          <a:off x="6458180" y="870370"/>
          <a:ext cx="2672124" cy="15887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Identify how role models will be available to support participants to overcome their existing and emerging barriers to participation, particularly looking for those with lived experience.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Talk to Me Principles in Action: </a:t>
          </a:r>
          <a:r>
            <a:rPr lang="en-US" sz="1200" kern="1200" dirty="0"/>
            <a:t> Show me,  and Reassure me.</a:t>
          </a:r>
        </a:p>
      </dsp:txBody>
      <dsp:txXfrm>
        <a:off x="6504714" y="916904"/>
        <a:ext cx="2579056" cy="1495730"/>
      </dsp:txXfrm>
    </dsp:sp>
    <dsp:sp modelId="{E8184908-4BBB-476D-A9CE-A6B93A5FFB71}">
      <dsp:nvSpPr>
        <dsp:cNvPr id="0" name=""/>
        <dsp:cNvSpPr/>
      </dsp:nvSpPr>
      <dsp:spPr>
        <a:xfrm rot="5399385">
          <a:off x="6558800" y="3867580"/>
          <a:ext cx="1487229" cy="15269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756CF4-BF01-4CA8-B0F5-028E705DBACA}">
      <dsp:nvSpPr>
        <dsp:cNvPr id="0" name=""/>
        <dsp:cNvSpPr/>
      </dsp:nvSpPr>
      <dsp:spPr>
        <a:xfrm>
          <a:off x="6471872" y="2773818"/>
          <a:ext cx="2672124" cy="1363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Develop ongoing consultation mechansims so participants feel listened to, and have control over activity options, and the speed at which they engage and progress.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Talk to Me Principles in Action:</a:t>
          </a:r>
          <a:r>
            <a:rPr lang="en-US" sz="1200" kern="1200"/>
            <a:t> Listen to me, and My values.</a:t>
          </a:r>
        </a:p>
      </dsp:txBody>
      <dsp:txXfrm>
        <a:off x="6511802" y="2813748"/>
        <a:ext cx="2592264" cy="1283465"/>
      </dsp:txXfrm>
    </dsp:sp>
    <dsp:sp modelId="{D25D38A4-34C3-4C87-B26F-073C9CF57929}">
      <dsp:nvSpPr>
        <dsp:cNvPr id="0" name=""/>
        <dsp:cNvSpPr/>
      </dsp:nvSpPr>
      <dsp:spPr>
        <a:xfrm>
          <a:off x="6472401" y="4441531"/>
          <a:ext cx="2671598" cy="1017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How will delivery celebrate participant success, particularly for those that move from inactivity to active lives?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Talk to Me Principles in Action:</a:t>
          </a:r>
          <a:r>
            <a:rPr lang="en-US" sz="1200" kern="1200"/>
            <a:t> Show me,and Me, not my impairment.</a:t>
          </a:r>
        </a:p>
      </dsp:txBody>
      <dsp:txXfrm>
        <a:off x="6502217" y="4471347"/>
        <a:ext cx="2611966" cy="958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88A64-FB47-48A8-86FA-48FC6CC7CAFA}">
      <dsp:nvSpPr>
        <dsp:cNvPr id="0" name=""/>
        <dsp:cNvSpPr/>
      </dsp:nvSpPr>
      <dsp:spPr>
        <a:xfrm>
          <a:off x="2180588" y="2013"/>
          <a:ext cx="1760319" cy="1451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Commissioner support </a:t>
          </a:r>
        </a:p>
      </dsp:txBody>
      <dsp:txXfrm>
        <a:off x="2438381" y="214582"/>
        <a:ext cx="1244733" cy="1026374"/>
      </dsp:txXfrm>
    </dsp:sp>
    <dsp:sp modelId="{D8266570-F695-4367-AAFA-A29A080891C5}">
      <dsp:nvSpPr>
        <dsp:cNvPr id="0" name=""/>
        <dsp:cNvSpPr/>
      </dsp:nvSpPr>
      <dsp:spPr>
        <a:xfrm>
          <a:off x="2830831" y="1489254"/>
          <a:ext cx="459833" cy="316248"/>
        </a:xfrm>
        <a:prstGeom prst="mathPlus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891782" y="1610187"/>
        <a:ext cx="337931" cy="74382"/>
      </dsp:txXfrm>
    </dsp:sp>
    <dsp:sp modelId="{0B746DE9-2935-496A-98CB-BBE8C735B799}">
      <dsp:nvSpPr>
        <dsp:cNvPr id="0" name=""/>
        <dsp:cNvSpPr/>
      </dsp:nvSpPr>
      <dsp:spPr>
        <a:xfrm>
          <a:off x="2180588" y="1841231"/>
          <a:ext cx="1760319" cy="1451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Facilitation and development of partnership</a:t>
          </a:r>
        </a:p>
      </dsp:txBody>
      <dsp:txXfrm>
        <a:off x="2438381" y="2053800"/>
        <a:ext cx="1244733" cy="1026374"/>
      </dsp:txXfrm>
    </dsp:sp>
    <dsp:sp modelId="{17A18710-5B68-4471-AC31-6970D5BD9D04}">
      <dsp:nvSpPr>
        <dsp:cNvPr id="0" name=""/>
        <dsp:cNvSpPr/>
      </dsp:nvSpPr>
      <dsp:spPr>
        <a:xfrm>
          <a:off x="2830831" y="3328471"/>
          <a:ext cx="459833" cy="316248"/>
        </a:xfrm>
        <a:prstGeom prst="mathPlus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891782" y="3449404"/>
        <a:ext cx="337931" cy="74382"/>
      </dsp:txXfrm>
    </dsp:sp>
    <dsp:sp modelId="{C103E7E6-359B-43AB-9F54-A788CB0A6A2C}">
      <dsp:nvSpPr>
        <dsp:cNvPr id="0" name=""/>
        <dsp:cNvSpPr/>
      </dsp:nvSpPr>
      <dsp:spPr>
        <a:xfrm>
          <a:off x="2180588" y="3680448"/>
          <a:ext cx="1760319" cy="1451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Delivery partner approach</a:t>
          </a:r>
        </a:p>
      </dsp:txBody>
      <dsp:txXfrm>
        <a:off x="2438381" y="3893017"/>
        <a:ext cx="1244733" cy="1026374"/>
      </dsp:txXfrm>
    </dsp:sp>
    <dsp:sp modelId="{768CB294-673A-400F-AA93-9DD5633B89CF}">
      <dsp:nvSpPr>
        <dsp:cNvPr id="0" name=""/>
        <dsp:cNvSpPr/>
      </dsp:nvSpPr>
      <dsp:spPr>
        <a:xfrm>
          <a:off x="3957323" y="2468058"/>
          <a:ext cx="310660" cy="197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957323" y="2507630"/>
        <a:ext cx="251303" cy="118714"/>
      </dsp:txXfrm>
    </dsp:sp>
    <dsp:sp modelId="{DB2AF8A3-891E-45AE-A3F1-DF44EBB985A4}">
      <dsp:nvSpPr>
        <dsp:cNvPr id="0" name=""/>
        <dsp:cNvSpPr/>
      </dsp:nvSpPr>
      <dsp:spPr>
        <a:xfrm>
          <a:off x="4274394" y="1774034"/>
          <a:ext cx="2682306" cy="1585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Delivery of core GOGA ingredients facilitating an inclusive participant experience</a:t>
          </a:r>
        </a:p>
      </dsp:txBody>
      <dsp:txXfrm>
        <a:off x="4667209" y="2006284"/>
        <a:ext cx="1896676" cy="1121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2FD0F-E7F6-4011-BE6D-D0E3476B6323}">
      <dsp:nvSpPr>
        <dsp:cNvPr id="0" name=""/>
        <dsp:cNvSpPr/>
      </dsp:nvSpPr>
      <dsp:spPr>
        <a:xfrm>
          <a:off x="1382555" y="0"/>
          <a:ext cx="6276495" cy="5662611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23C90-218E-45D7-A5A5-0BDF25610B75}">
      <dsp:nvSpPr>
        <dsp:cNvPr id="0" name=""/>
        <dsp:cNvSpPr/>
      </dsp:nvSpPr>
      <dsp:spPr>
        <a:xfrm>
          <a:off x="2227445" y="537948"/>
          <a:ext cx="2208418" cy="22084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Advocates a flexible commissioning approach to encourage testing and piloting of new ideas/approaches</a:t>
          </a:r>
        </a:p>
      </dsp:txBody>
      <dsp:txXfrm>
        <a:off x="2335251" y="645754"/>
        <a:ext cx="1992806" cy="1992806"/>
      </dsp:txXfrm>
    </dsp:sp>
    <dsp:sp modelId="{CF89E48E-1722-4BC5-B5AE-AC9A5F32A577}">
      <dsp:nvSpPr>
        <dsp:cNvPr id="0" name=""/>
        <dsp:cNvSpPr/>
      </dsp:nvSpPr>
      <dsp:spPr>
        <a:xfrm>
          <a:off x="4605742" y="537948"/>
          <a:ext cx="2208418" cy="22084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Is driven by engagement and outcomes rather than a sole focus on numbers and head counts</a:t>
          </a:r>
        </a:p>
      </dsp:txBody>
      <dsp:txXfrm>
        <a:off x="4713548" y="645754"/>
        <a:ext cx="1992806" cy="1992806"/>
      </dsp:txXfrm>
    </dsp:sp>
    <dsp:sp modelId="{A9FEE8F1-7D09-43C5-A0DB-C8FE1B5311C9}">
      <dsp:nvSpPr>
        <dsp:cNvPr id="0" name=""/>
        <dsp:cNvSpPr/>
      </dsp:nvSpPr>
      <dsp:spPr>
        <a:xfrm>
          <a:off x="2227445" y="2916245"/>
          <a:ext cx="2208418" cy="22084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Seeks to enhance existing provision only supporting the delivery of new when clear demand or need</a:t>
          </a:r>
        </a:p>
      </dsp:txBody>
      <dsp:txXfrm>
        <a:off x="2335251" y="3024051"/>
        <a:ext cx="1992806" cy="1992806"/>
      </dsp:txXfrm>
    </dsp:sp>
    <dsp:sp modelId="{B588A30C-B047-432D-8E9B-962AA2BFBEEC}">
      <dsp:nvSpPr>
        <dsp:cNvPr id="0" name=""/>
        <dsp:cNvSpPr/>
      </dsp:nvSpPr>
      <dsp:spPr>
        <a:xfrm>
          <a:off x="4605742" y="2916245"/>
          <a:ext cx="2208418" cy="22084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Builds in project set up / close down periods around </a:t>
          </a:r>
          <a:r>
            <a:rPr lang="en-US" sz="1800" kern="1200" dirty="0" err="1"/>
            <a:t>programme</a:t>
          </a:r>
          <a:r>
            <a:rPr lang="en-US" sz="1800" kern="1200" dirty="0"/>
            <a:t> delivery and management </a:t>
          </a:r>
        </a:p>
      </dsp:txBody>
      <dsp:txXfrm>
        <a:off x="4713548" y="3024051"/>
        <a:ext cx="1992806" cy="1992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B8DF9-14F9-4807-97BD-38F1F103E846}">
      <dsp:nvSpPr>
        <dsp:cNvPr id="0" name=""/>
        <dsp:cNvSpPr/>
      </dsp:nvSpPr>
      <dsp:spPr>
        <a:xfrm>
          <a:off x="0" y="750863"/>
          <a:ext cx="2820293" cy="1692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Creates, develops, and supports a partner network founded on a core programme focus and a strong brand</a:t>
          </a:r>
        </a:p>
      </dsp:txBody>
      <dsp:txXfrm>
        <a:off x="0" y="750863"/>
        <a:ext cx="2820293" cy="1692175"/>
      </dsp:txXfrm>
    </dsp:sp>
    <dsp:sp modelId="{0B724085-CA67-4AF7-9FCE-6B74256C6B95}">
      <dsp:nvSpPr>
        <dsp:cNvPr id="0" name=""/>
        <dsp:cNvSpPr/>
      </dsp:nvSpPr>
      <dsp:spPr>
        <a:xfrm>
          <a:off x="3102322" y="750863"/>
          <a:ext cx="2820293" cy="1692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Has an explicit focus on 'active together' as the key delivery philosophy and approach</a:t>
          </a:r>
        </a:p>
      </dsp:txBody>
      <dsp:txXfrm>
        <a:off x="3102322" y="750863"/>
        <a:ext cx="2820293" cy="1692175"/>
      </dsp:txXfrm>
    </dsp:sp>
    <dsp:sp modelId="{A8E47F18-41EC-48CC-A660-FB01E9E821BA}">
      <dsp:nvSpPr>
        <dsp:cNvPr id="0" name=""/>
        <dsp:cNvSpPr/>
      </dsp:nvSpPr>
      <dsp:spPr>
        <a:xfrm>
          <a:off x="6204644" y="750863"/>
          <a:ext cx="2820293" cy="1692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Rethinks </a:t>
          </a:r>
          <a:r>
            <a:rPr lang="en-US" sz="1700" kern="1200" dirty="0" err="1"/>
            <a:t>programme</a:t>
          </a:r>
          <a:r>
            <a:rPr lang="en-US" sz="1700" kern="1200" dirty="0"/>
            <a:t> development to focus on understanding needs, motivations, and barriers to physical activity of the least active and work to address each in turn</a:t>
          </a:r>
        </a:p>
      </dsp:txBody>
      <dsp:txXfrm>
        <a:off x="6204644" y="750863"/>
        <a:ext cx="2820293" cy="1692175"/>
      </dsp:txXfrm>
    </dsp:sp>
    <dsp:sp modelId="{9D93255E-7CEA-4150-BD16-44F14F40E44B}">
      <dsp:nvSpPr>
        <dsp:cNvPr id="0" name=""/>
        <dsp:cNvSpPr/>
      </dsp:nvSpPr>
      <dsp:spPr>
        <a:xfrm>
          <a:off x="0" y="2725068"/>
          <a:ext cx="2820293" cy="1692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Initiates partnership building with a community development focus to foster improved sports development using local and national partner expertise</a:t>
          </a:r>
        </a:p>
      </dsp:txBody>
      <dsp:txXfrm>
        <a:off x="0" y="2725068"/>
        <a:ext cx="2820293" cy="1692175"/>
      </dsp:txXfrm>
    </dsp:sp>
    <dsp:sp modelId="{E4E9CB20-0066-4737-A305-D80C190DF2F3}">
      <dsp:nvSpPr>
        <dsp:cNvPr id="0" name=""/>
        <dsp:cNvSpPr/>
      </dsp:nvSpPr>
      <dsp:spPr>
        <a:xfrm>
          <a:off x="3102322" y="2725068"/>
          <a:ext cx="2820293" cy="1692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Engages an evaluation partner at programme start, combining programme management and evaluation through co-production and single team working</a:t>
          </a:r>
        </a:p>
      </dsp:txBody>
      <dsp:txXfrm>
        <a:off x="3102322" y="2725068"/>
        <a:ext cx="2820293" cy="1692175"/>
      </dsp:txXfrm>
    </dsp:sp>
    <dsp:sp modelId="{8A6D7262-5601-4B45-954A-F9C7A443E1F5}">
      <dsp:nvSpPr>
        <dsp:cNvPr id="0" name=""/>
        <dsp:cNvSpPr/>
      </dsp:nvSpPr>
      <dsp:spPr>
        <a:xfrm>
          <a:off x="6204644" y="2725068"/>
          <a:ext cx="2820293" cy="1692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Defines sustainability and works to embed it in programme delivery right from the very start</a:t>
          </a:r>
        </a:p>
      </dsp:txBody>
      <dsp:txXfrm>
        <a:off x="6204644" y="2725068"/>
        <a:ext cx="2820293" cy="16921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F4573-1FB0-4506-94D3-02FAE915E278}">
      <dsp:nvSpPr>
        <dsp:cNvPr id="0" name=""/>
        <dsp:cNvSpPr/>
      </dsp:nvSpPr>
      <dsp:spPr>
        <a:xfrm rot="5397468">
          <a:off x="-1004" y="1297756"/>
          <a:ext cx="1757872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215F0-DFC5-4FA7-AE11-9D656ECA030D}">
      <dsp:nvSpPr>
        <dsp:cNvPr id="0" name=""/>
        <dsp:cNvSpPr/>
      </dsp:nvSpPr>
      <dsp:spPr>
        <a:xfrm>
          <a:off x="0" y="0"/>
          <a:ext cx="2695195" cy="14531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</a:rPr>
            <a:t>1)</a:t>
          </a:r>
          <a:r>
            <a:rPr lang="en-US" sz="1600" kern="1200" dirty="0">
              <a:solidFill>
                <a:sysClr val="windowText" lastClr="000000"/>
              </a:solidFill>
            </a:rPr>
            <a:t> Gets out and gets engaging with those most likely to be inactive, using extensive outreach through local community contacts</a:t>
          </a:r>
        </a:p>
      </dsp:txBody>
      <dsp:txXfrm>
        <a:off x="42560" y="42560"/>
        <a:ext cx="2610075" cy="1367983"/>
      </dsp:txXfrm>
    </dsp:sp>
    <dsp:sp modelId="{FA8C669E-BDA5-440B-BE73-54DF9F734EFF}">
      <dsp:nvSpPr>
        <dsp:cNvPr id="0" name=""/>
        <dsp:cNvSpPr/>
      </dsp:nvSpPr>
      <dsp:spPr>
        <a:xfrm rot="5400000">
          <a:off x="124982" y="2940003"/>
          <a:ext cx="1507191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F6156-ACB3-469A-B3EA-F987C4CAD43F}">
      <dsp:nvSpPr>
        <dsp:cNvPr id="0" name=""/>
        <dsp:cNvSpPr/>
      </dsp:nvSpPr>
      <dsp:spPr>
        <a:xfrm>
          <a:off x="1294" y="1754920"/>
          <a:ext cx="2695195" cy="1478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2)</a:t>
          </a:r>
          <a:r>
            <a:rPr lang="en-US" sz="1600" kern="1200" dirty="0"/>
            <a:t> Extend partnerships into communities and specialist community groups using unexplored routes beyond existing physical activity networks</a:t>
          </a:r>
        </a:p>
      </dsp:txBody>
      <dsp:txXfrm>
        <a:off x="44591" y="1798217"/>
        <a:ext cx="2608601" cy="1391677"/>
      </dsp:txXfrm>
    </dsp:sp>
    <dsp:sp modelId="{9BA724D6-01AD-4EC1-9FF3-50793B60CD76}">
      <dsp:nvSpPr>
        <dsp:cNvPr id="0" name=""/>
        <dsp:cNvSpPr/>
      </dsp:nvSpPr>
      <dsp:spPr>
        <a:xfrm rot="5400000">
          <a:off x="277594" y="4301677"/>
          <a:ext cx="1201966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3E4A9-D280-471E-AB9D-036E988C26AA}">
      <dsp:nvSpPr>
        <dsp:cNvPr id="0" name=""/>
        <dsp:cNvSpPr/>
      </dsp:nvSpPr>
      <dsp:spPr>
        <a:xfrm>
          <a:off x="1294" y="3469904"/>
          <a:ext cx="2695195" cy="10794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3)</a:t>
          </a:r>
          <a:r>
            <a:rPr lang="en-US" sz="1600" kern="1200"/>
            <a:t> Actively consults with the least active to understand activity barriers/hurdles and co-produce an activity offer </a:t>
          </a:r>
        </a:p>
      </dsp:txBody>
      <dsp:txXfrm>
        <a:off x="32911" y="3501521"/>
        <a:ext cx="2631961" cy="1016261"/>
      </dsp:txXfrm>
    </dsp:sp>
    <dsp:sp modelId="{372A1E95-0D72-4D4C-9484-9A38697D5163}">
      <dsp:nvSpPr>
        <dsp:cNvPr id="0" name=""/>
        <dsp:cNvSpPr/>
      </dsp:nvSpPr>
      <dsp:spPr>
        <a:xfrm rot="36156">
          <a:off x="882985" y="5085964"/>
          <a:ext cx="3207150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9D0BF-0182-4B2E-954D-FF3CBB85BDF0}">
      <dsp:nvSpPr>
        <dsp:cNvPr id="0" name=""/>
        <dsp:cNvSpPr/>
      </dsp:nvSpPr>
      <dsp:spPr>
        <a:xfrm>
          <a:off x="1294" y="4786112"/>
          <a:ext cx="2695195" cy="8637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4)</a:t>
          </a:r>
          <a:r>
            <a:rPr lang="en-US" sz="1600" kern="1200"/>
            <a:t> Embed an 'Active Together' delivery approach</a:t>
          </a:r>
        </a:p>
      </dsp:txBody>
      <dsp:txXfrm>
        <a:off x="26593" y="4811411"/>
        <a:ext cx="2644597" cy="813185"/>
      </dsp:txXfrm>
    </dsp:sp>
    <dsp:sp modelId="{F1FAE677-2F8D-4551-A201-99F9A6F9318F}">
      <dsp:nvSpPr>
        <dsp:cNvPr id="0" name=""/>
        <dsp:cNvSpPr/>
      </dsp:nvSpPr>
      <dsp:spPr>
        <a:xfrm rot="16200000">
          <a:off x="3395350" y="4094903"/>
          <a:ext cx="1398384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5FD79-E026-48D0-A6F4-3C1A402DB583}">
      <dsp:nvSpPr>
        <dsp:cNvPr id="0" name=""/>
        <dsp:cNvSpPr/>
      </dsp:nvSpPr>
      <dsp:spPr>
        <a:xfrm>
          <a:off x="3217258" y="4570400"/>
          <a:ext cx="2695195" cy="10794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5)</a:t>
          </a:r>
          <a:r>
            <a:rPr lang="en-US" sz="1600" kern="1200"/>
            <a:t> Actively includes time for, and facilitation of,  participant socialising seeing it as important as physical activity </a:t>
          </a:r>
        </a:p>
      </dsp:txBody>
      <dsp:txXfrm>
        <a:off x="3248875" y="4602017"/>
        <a:ext cx="2631961" cy="1016261"/>
      </dsp:txXfrm>
    </dsp:sp>
    <dsp:sp modelId="{C36BA203-4173-4EB3-BD4F-B3AF8DE0CF23}">
      <dsp:nvSpPr>
        <dsp:cNvPr id="0" name=""/>
        <dsp:cNvSpPr/>
      </dsp:nvSpPr>
      <dsp:spPr>
        <a:xfrm rot="16200000">
          <a:off x="3478548" y="2771442"/>
          <a:ext cx="1231987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E3F29-0841-4EC4-8509-A9AE871CA528}">
      <dsp:nvSpPr>
        <dsp:cNvPr id="0" name=""/>
        <dsp:cNvSpPr/>
      </dsp:nvSpPr>
      <dsp:spPr>
        <a:xfrm>
          <a:off x="3217258" y="3074470"/>
          <a:ext cx="2695195" cy="1259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6)</a:t>
          </a:r>
          <a:r>
            <a:rPr lang="en-US" sz="1600" kern="1200"/>
            <a:t> Ensure all delivery consistently offers a friendly, welcoming approach in locations/venues that participants feel are 'safe</a:t>
          </a:r>
        </a:p>
      </dsp:txBody>
      <dsp:txXfrm>
        <a:off x="3254139" y="3111351"/>
        <a:ext cx="2621433" cy="1185455"/>
      </dsp:txXfrm>
    </dsp:sp>
    <dsp:sp modelId="{297E57EA-6335-4C11-8192-A9421245797A}">
      <dsp:nvSpPr>
        <dsp:cNvPr id="0" name=""/>
        <dsp:cNvSpPr/>
      </dsp:nvSpPr>
      <dsp:spPr>
        <a:xfrm rot="16212100">
          <a:off x="3476010" y="1526957"/>
          <a:ext cx="1252098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8BACE-7E5D-457F-B34F-9A8AED19D552}">
      <dsp:nvSpPr>
        <dsp:cNvPr id="0" name=""/>
        <dsp:cNvSpPr/>
      </dsp:nvSpPr>
      <dsp:spPr>
        <a:xfrm>
          <a:off x="3217258" y="2093258"/>
          <a:ext cx="2695195" cy="7444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7)</a:t>
          </a:r>
          <a:r>
            <a:rPr lang="en-US" sz="1600" kern="1200"/>
            <a:t> Are open to testing and piloting and changes tack in response to learning</a:t>
          </a:r>
        </a:p>
      </dsp:txBody>
      <dsp:txXfrm>
        <a:off x="3239064" y="2115064"/>
        <a:ext cx="2651583" cy="700887"/>
      </dsp:txXfrm>
    </dsp:sp>
    <dsp:sp modelId="{6EA19EB7-377B-4F64-9E58-C0CA1654C88F}">
      <dsp:nvSpPr>
        <dsp:cNvPr id="0" name=""/>
        <dsp:cNvSpPr/>
      </dsp:nvSpPr>
      <dsp:spPr>
        <a:xfrm rot="21599999">
          <a:off x="4108223" y="963158"/>
          <a:ext cx="3198323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C8AA2-3E3E-4B92-AD60-A722F6534387}">
      <dsp:nvSpPr>
        <dsp:cNvPr id="0" name=""/>
        <dsp:cNvSpPr/>
      </dsp:nvSpPr>
      <dsp:spPr>
        <a:xfrm>
          <a:off x="3226979" y="670122"/>
          <a:ext cx="2695195" cy="10794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8)</a:t>
          </a:r>
          <a:r>
            <a:rPr lang="en-US" sz="1600" kern="1200"/>
            <a:t> Actively seek help from specialist partners to improve delivery</a:t>
          </a:r>
        </a:p>
      </dsp:txBody>
      <dsp:txXfrm>
        <a:off x="3258596" y="701739"/>
        <a:ext cx="2631961" cy="1016261"/>
      </dsp:txXfrm>
    </dsp:sp>
    <dsp:sp modelId="{9C7547AB-FD7B-4B99-81BE-E1D4AF143143}">
      <dsp:nvSpPr>
        <dsp:cNvPr id="0" name=""/>
        <dsp:cNvSpPr/>
      </dsp:nvSpPr>
      <dsp:spPr>
        <a:xfrm rot="5400000">
          <a:off x="6537123" y="1806747"/>
          <a:ext cx="1546765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47D04-9272-4D45-A54C-20DAAC1A3B87}">
      <dsp:nvSpPr>
        <dsp:cNvPr id="0" name=""/>
        <dsp:cNvSpPr/>
      </dsp:nvSpPr>
      <dsp:spPr>
        <a:xfrm>
          <a:off x="6433222" y="670122"/>
          <a:ext cx="2695195" cy="1342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9)</a:t>
          </a:r>
          <a:r>
            <a:rPr lang="en-US" sz="1600" kern="1200"/>
            <a:t> Have a structured approach to the recruitment, management and use of all volunteers (informal and formal) emphasising the value of lived experience</a:t>
          </a:r>
        </a:p>
      </dsp:txBody>
      <dsp:txXfrm>
        <a:off x="6472548" y="709448"/>
        <a:ext cx="2616543" cy="1264020"/>
      </dsp:txXfrm>
    </dsp:sp>
    <dsp:sp modelId="{3319E837-F0B8-49D6-A9B2-39A2E895E108}">
      <dsp:nvSpPr>
        <dsp:cNvPr id="0" name=""/>
        <dsp:cNvSpPr/>
      </dsp:nvSpPr>
      <dsp:spPr>
        <a:xfrm rot="5397022">
          <a:off x="6564305" y="3334072"/>
          <a:ext cx="1493696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AE50C-3065-480D-9CFC-35B45C2088FA}">
      <dsp:nvSpPr>
        <dsp:cNvPr id="0" name=""/>
        <dsp:cNvSpPr/>
      </dsp:nvSpPr>
      <dsp:spPr>
        <a:xfrm>
          <a:off x="6433222" y="2356435"/>
          <a:ext cx="2695195" cy="10794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10)</a:t>
          </a:r>
          <a:r>
            <a:rPr lang="en-US" sz="1600" kern="1200"/>
            <a:t> Underpin delivery through workforce development with specific focus on inclusivity training for all levels of staff</a:t>
          </a:r>
        </a:p>
      </dsp:txBody>
      <dsp:txXfrm>
        <a:off x="6464839" y="2388052"/>
        <a:ext cx="2631961" cy="1016261"/>
      </dsp:txXfrm>
    </dsp:sp>
    <dsp:sp modelId="{DD02EAD8-90B9-4FF9-94E3-19ED13E8038F}">
      <dsp:nvSpPr>
        <dsp:cNvPr id="0" name=""/>
        <dsp:cNvSpPr/>
      </dsp:nvSpPr>
      <dsp:spPr>
        <a:xfrm>
          <a:off x="6434516" y="3768891"/>
          <a:ext cx="2695195" cy="1257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11)</a:t>
          </a:r>
          <a:r>
            <a:rPr lang="en-US" sz="1600" kern="1200" dirty="0"/>
            <a:t> Focus on sustaining participation and referring participants to appropriate and relevant opportunities for further activity</a:t>
          </a:r>
        </a:p>
      </dsp:txBody>
      <dsp:txXfrm>
        <a:off x="6471342" y="3805717"/>
        <a:ext cx="2621543" cy="11836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B8DF9-14F9-4807-97BD-38F1F103E846}">
      <dsp:nvSpPr>
        <dsp:cNvPr id="0" name=""/>
        <dsp:cNvSpPr/>
      </dsp:nvSpPr>
      <dsp:spPr>
        <a:xfrm>
          <a:off x="5356" y="0"/>
          <a:ext cx="2125265" cy="2724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a)</a:t>
          </a:r>
          <a:r>
            <a:rPr lang="en-US" sz="1400" kern="1200" dirty="0"/>
            <a:t> Focused on having FUN and encouraging participants to build on, and create new, social connections with others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Talk to Me Principles in Action:</a:t>
          </a:r>
          <a:r>
            <a:rPr lang="en-US" sz="1400" kern="1200" dirty="0"/>
            <a:t> Talk to as many of my values as possible; Reassure me I’m going to fit in; Ensure my first experience is good.</a:t>
          </a:r>
        </a:p>
      </dsp:txBody>
      <dsp:txXfrm>
        <a:off x="5356" y="0"/>
        <a:ext cx="2125265" cy="2724786"/>
      </dsp:txXfrm>
    </dsp:sp>
    <dsp:sp modelId="{0B724085-CA67-4AF7-9FCE-6B74256C6B95}">
      <dsp:nvSpPr>
        <dsp:cNvPr id="0" name=""/>
        <dsp:cNvSpPr/>
      </dsp:nvSpPr>
      <dsp:spPr>
        <a:xfrm>
          <a:off x="2343148" y="0"/>
          <a:ext cx="2125265" cy="2724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b)</a:t>
          </a:r>
          <a:r>
            <a:rPr lang="en-US" sz="1400" kern="1200" dirty="0"/>
            <a:t> Delivered in a 'safe', familiar 'local' setting not always associated with physical activity                                     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Talk to Me Principles in Action:</a:t>
          </a:r>
          <a:r>
            <a:rPr lang="en-US" sz="1400" kern="1200" dirty="0"/>
            <a:t> See me as an individual, Stay local to me; Talk to as many of my values as possible; Make it easy for me to tell you my needs.</a:t>
          </a:r>
        </a:p>
      </dsp:txBody>
      <dsp:txXfrm>
        <a:off x="2343148" y="0"/>
        <a:ext cx="2125265" cy="2724786"/>
      </dsp:txXfrm>
    </dsp:sp>
    <dsp:sp modelId="{A8E47F18-41EC-48CC-A660-FB01E9E821BA}">
      <dsp:nvSpPr>
        <dsp:cNvPr id="0" name=""/>
        <dsp:cNvSpPr/>
      </dsp:nvSpPr>
      <dsp:spPr>
        <a:xfrm>
          <a:off x="4680941" y="0"/>
          <a:ext cx="2125265" cy="2724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c)</a:t>
          </a:r>
          <a:r>
            <a:rPr lang="en-US" sz="1400" kern="1200" dirty="0"/>
            <a:t> Offered a friendly and welcoming approach every time they attend, and actively encourages them to return                      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Talk to Me Principles in Action:</a:t>
          </a:r>
          <a:r>
            <a:rPr lang="en-US" sz="1400" kern="1200" dirty="0"/>
            <a:t> Talk to as many of my values as possible; Ensure my first experience is good, Reassure me I’m going to fit in.</a:t>
          </a:r>
        </a:p>
      </dsp:txBody>
      <dsp:txXfrm>
        <a:off x="4680941" y="0"/>
        <a:ext cx="2125265" cy="2724786"/>
      </dsp:txXfrm>
    </dsp:sp>
    <dsp:sp modelId="{9D93255E-7CEA-4150-BD16-44F14F40E44B}">
      <dsp:nvSpPr>
        <dsp:cNvPr id="0" name=""/>
        <dsp:cNvSpPr/>
      </dsp:nvSpPr>
      <dsp:spPr>
        <a:xfrm>
          <a:off x="7018733" y="0"/>
          <a:ext cx="2125265" cy="2750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d)</a:t>
          </a:r>
          <a:r>
            <a:rPr lang="en-US" sz="1400" kern="1200" dirty="0"/>
            <a:t> Offered some familiar activities, some new, but actively reassures around any participation or ability worries. </a:t>
          </a:r>
          <a:r>
            <a:rPr lang="en-US" sz="1400" kern="1200" dirty="0" err="1"/>
            <a:t>Scaleable</a:t>
          </a:r>
          <a:r>
            <a:rPr lang="en-US" sz="1400" kern="1200" dirty="0"/>
            <a:t> options are always available!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Talk to Me Principles in Action:</a:t>
          </a:r>
          <a:r>
            <a:rPr lang="en-US" sz="1400" kern="1200" dirty="0"/>
            <a:t> See me as an individuals, Talk to as many of my values as possible, Continue to fulfill my values in new ways; Reassure me I’m going to fit in.</a:t>
          </a:r>
        </a:p>
      </dsp:txBody>
      <dsp:txXfrm>
        <a:off x="7018733" y="0"/>
        <a:ext cx="2125265" cy="2750939"/>
      </dsp:txXfrm>
    </dsp:sp>
    <dsp:sp modelId="{E4E9CB20-0066-4737-A305-D80C190DF2F3}">
      <dsp:nvSpPr>
        <dsp:cNvPr id="0" name=""/>
        <dsp:cNvSpPr/>
      </dsp:nvSpPr>
      <dsp:spPr>
        <a:xfrm>
          <a:off x="5356" y="3170043"/>
          <a:ext cx="2125265" cy="2731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e)</a:t>
          </a:r>
          <a:r>
            <a:rPr lang="en-US" sz="1400" kern="1200" dirty="0"/>
            <a:t> Inclusivity at its </a:t>
          </a:r>
          <a:r>
            <a:rPr lang="en-US" sz="1400" kern="1200" dirty="0" err="1"/>
            <a:t>centre</a:t>
          </a:r>
          <a:r>
            <a:rPr lang="en-US" sz="1400" kern="1200" dirty="0"/>
            <a:t> to enable disabled people and non-disabled to be active together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Talk to Me Principles in Action:</a:t>
          </a:r>
          <a:r>
            <a:rPr lang="en-US" sz="1400" kern="1200" dirty="0"/>
            <a:t> Make me feel I can do it; Reassure me I’m going to fit in; Encourage me via existing advocates.</a:t>
          </a:r>
        </a:p>
      </dsp:txBody>
      <dsp:txXfrm>
        <a:off x="5356" y="3170043"/>
        <a:ext cx="2125265" cy="2731353"/>
      </dsp:txXfrm>
    </dsp:sp>
    <dsp:sp modelId="{8A6D7262-5601-4B45-954A-F9C7A443E1F5}">
      <dsp:nvSpPr>
        <dsp:cNvPr id="0" name=""/>
        <dsp:cNvSpPr/>
      </dsp:nvSpPr>
      <dsp:spPr>
        <a:xfrm>
          <a:off x="2343148" y="3170043"/>
          <a:ext cx="2125265" cy="2731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f)</a:t>
          </a:r>
          <a:r>
            <a:rPr lang="en-US" sz="1400" kern="1200" dirty="0"/>
            <a:t> Always offered the chance to participate with friends and family if desired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Talk to Me Principles in Action:</a:t>
          </a:r>
          <a:r>
            <a:rPr lang="en-US" sz="1400" kern="1200" dirty="0"/>
            <a:t> Make me feel I can do it, Make it easy for me to tell you my needs.</a:t>
          </a:r>
        </a:p>
      </dsp:txBody>
      <dsp:txXfrm>
        <a:off x="2343148" y="3170043"/>
        <a:ext cx="2125265" cy="2731353"/>
      </dsp:txXfrm>
    </dsp:sp>
    <dsp:sp modelId="{292D93BC-14AF-4212-A810-36306BBF0E65}">
      <dsp:nvSpPr>
        <dsp:cNvPr id="0" name=""/>
        <dsp:cNvSpPr/>
      </dsp:nvSpPr>
      <dsp:spPr>
        <a:xfrm>
          <a:off x="4680941" y="3170043"/>
          <a:ext cx="2125265" cy="2731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g)</a:t>
          </a:r>
          <a:r>
            <a:rPr lang="en-US" sz="1400" kern="1200" dirty="0"/>
            <a:t> Role models available to support participants to overcome their existing and emerging barriers to participation. Lived experience a </a:t>
          </a:r>
          <a:r>
            <a:rPr lang="en-US" sz="1400" kern="1200" dirty="0" err="1"/>
            <a:t>desireable</a:t>
          </a:r>
          <a:r>
            <a:rPr lang="en-US" sz="1400" kern="1200" dirty="0"/>
            <a:t> feature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Talk to Me Principles in Action:</a:t>
          </a:r>
          <a:r>
            <a:rPr lang="en-US" sz="1400" kern="1200" dirty="0"/>
            <a:t> Talk to as many of my values as possible; Make me feel I can do it; Encourage me via existing advocates.</a:t>
          </a:r>
        </a:p>
      </dsp:txBody>
      <dsp:txXfrm>
        <a:off x="4680941" y="3170043"/>
        <a:ext cx="2125265" cy="2731353"/>
      </dsp:txXfrm>
    </dsp:sp>
    <dsp:sp modelId="{EE8869A8-4965-4E0C-8E57-E1C22184F992}">
      <dsp:nvSpPr>
        <dsp:cNvPr id="0" name=""/>
        <dsp:cNvSpPr/>
      </dsp:nvSpPr>
      <dsp:spPr>
        <a:xfrm>
          <a:off x="7018733" y="3170043"/>
          <a:ext cx="2125265" cy="2731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h)</a:t>
          </a:r>
          <a:r>
            <a:rPr lang="en-US" sz="1400" kern="1200" dirty="0"/>
            <a:t> Ensured participants feel listened to, have control over activity options, and the speed at which they engage and progress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Talk to Me Principles in Action:</a:t>
          </a:r>
          <a:r>
            <a:rPr lang="en-US" sz="1400" kern="1200" dirty="0"/>
            <a:t> Make it easy for me to tell you my needs; Encourage me via existing advocates.</a:t>
          </a:r>
        </a:p>
      </dsp:txBody>
      <dsp:txXfrm>
        <a:off x="7018733" y="3170043"/>
        <a:ext cx="2125265" cy="27313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87740-633B-4182-8DED-218DA28F9651}">
      <dsp:nvSpPr>
        <dsp:cNvPr id="0" name=""/>
        <dsp:cNvSpPr/>
      </dsp:nvSpPr>
      <dsp:spPr>
        <a:xfrm>
          <a:off x="0" y="0"/>
          <a:ext cx="7150608" cy="158683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Before – ‘Hurdles to participation’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Physical activity is intimidating and inaccessible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Same old coaching/ activity options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 I fit in? Will I be able to do what others are doing?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 won't know, or get along with, anyone there.</a:t>
          </a:r>
        </a:p>
      </dsp:txBody>
      <dsp:txXfrm>
        <a:off x="46477" y="46477"/>
        <a:ext cx="5438288" cy="1493881"/>
      </dsp:txXfrm>
    </dsp:sp>
    <dsp:sp modelId="{19AB37E6-80E7-4E64-A6EA-088FC2C35BC5}">
      <dsp:nvSpPr>
        <dsp:cNvPr id="0" name=""/>
        <dsp:cNvSpPr/>
      </dsp:nvSpPr>
      <dsp:spPr>
        <a:xfrm>
          <a:off x="630935" y="1744815"/>
          <a:ext cx="7150608" cy="179982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Now – ‘Person-centred, welcoming and friendly’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Fun, social, Active Together, inviting others along too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Staff really understand what I want and how I want to take part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I'm comfortable to take part and there's support if I need it.</a:t>
          </a:r>
        </a:p>
      </dsp:txBody>
      <dsp:txXfrm>
        <a:off x="683650" y="1797530"/>
        <a:ext cx="5382798" cy="1694390"/>
      </dsp:txXfrm>
    </dsp:sp>
    <dsp:sp modelId="{70B81125-7142-4464-9658-2BCA515CC1CE}">
      <dsp:nvSpPr>
        <dsp:cNvPr id="0" name=""/>
        <dsp:cNvSpPr/>
      </dsp:nvSpPr>
      <dsp:spPr>
        <a:xfrm>
          <a:off x="1261871" y="3702616"/>
          <a:ext cx="7150608" cy="158683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Future – ‘Active now with new opportunities’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I'm considering new activity options, I’m Active!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New challenges within and beyond GOGA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Volunteering is something I'm doing, or considering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308348" y="3749093"/>
        <a:ext cx="5395274" cy="1493881"/>
      </dsp:txXfrm>
    </dsp:sp>
    <dsp:sp modelId="{638969A6-E5F8-4A90-BA77-0736277480CF}">
      <dsp:nvSpPr>
        <dsp:cNvPr id="0" name=""/>
        <dsp:cNvSpPr/>
      </dsp:nvSpPr>
      <dsp:spPr>
        <a:xfrm>
          <a:off x="6105642" y="1270982"/>
          <a:ext cx="1031443" cy="1031443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337717" y="1270982"/>
        <a:ext cx="567293" cy="776161"/>
      </dsp:txXfrm>
    </dsp:sp>
    <dsp:sp modelId="{92B6C322-2324-4A13-ACC2-9AFDCA0CAF6C}">
      <dsp:nvSpPr>
        <dsp:cNvPr id="0" name=""/>
        <dsp:cNvSpPr/>
      </dsp:nvSpPr>
      <dsp:spPr>
        <a:xfrm>
          <a:off x="6736578" y="3233442"/>
          <a:ext cx="1031443" cy="1031443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968653" y="3233442"/>
        <a:ext cx="567293" cy="7761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87740-633B-4182-8DED-218DA28F9651}">
      <dsp:nvSpPr>
        <dsp:cNvPr id="0" name=""/>
        <dsp:cNvSpPr/>
      </dsp:nvSpPr>
      <dsp:spPr>
        <a:xfrm>
          <a:off x="-192719" y="0"/>
          <a:ext cx="7318012" cy="1607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Before – 'I know best'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Lacking consultation or co-production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Same old options provided limited scaling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If 'we provide it they will come' attitude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I'm a skilled coach I can work with mixed ability groups</a:t>
          </a:r>
        </a:p>
      </dsp:txBody>
      <dsp:txXfrm>
        <a:off x="-145624" y="47095"/>
        <a:ext cx="5582923" cy="1513746"/>
      </dsp:txXfrm>
    </dsp:sp>
    <dsp:sp modelId="{19AB37E6-80E7-4E64-A6EA-088FC2C35BC5}">
      <dsp:nvSpPr>
        <dsp:cNvPr id="0" name=""/>
        <dsp:cNvSpPr/>
      </dsp:nvSpPr>
      <dsp:spPr>
        <a:xfrm>
          <a:off x="452987" y="1744396"/>
          <a:ext cx="7318012" cy="18709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Now – 'Tell me more to help shape a new offer'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 consultative community challenge to gather insight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There are others who know more about these communities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Inclusivity and Active Together key to delivery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Participants know what they want and how to progress</a:t>
          </a:r>
        </a:p>
      </dsp:txBody>
      <dsp:txXfrm>
        <a:off x="507787" y="1799196"/>
        <a:ext cx="5517547" cy="1761395"/>
      </dsp:txXfrm>
    </dsp:sp>
    <dsp:sp modelId="{70B81125-7142-4464-9658-2BCA515CC1CE}">
      <dsp:nvSpPr>
        <dsp:cNvPr id="0" name=""/>
        <dsp:cNvSpPr/>
      </dsp:nvSpPr>
      <dsp:spPr>
        <a:xfrm>
          <a:off x="713254" y="3751852"/>
          <a:ext cx="8088892" cy="1607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Future – 'Influencing others and engaging participants'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Widening community delivery to include wider local focus on need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Using volunteers to sustain delivery and change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Telling others about the importance of inclusivity</a:t>
          </a:r>
        </a:p>
      </dsp:txBody>
      <dsp:txXfrm>
        <a:off x="760349" y="3798947"/>
        <a:ext cx="6125720" cy="1513746"/>
      </dsp:txXfrm>
    </dsp:sp>
    <dsp:sp modelId="{638969A6-E5F8-4A90-BA77-0736277480CF}">
      <dsp:nvSpPr>
        <dsp:cNvPr id="0" name=""/>
        <dsp:cNvSpPr/>
      </dsp:nvSpPr>
      <dsp:spPr>
        <a:xfrm>
          <a:off x="6078002" y="1259015"/>
          <a:ext cx="1045158" cy="10451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6313163" y="1259015"/>
        <a:ext cx="574836" cy="786481"/>
      </dsp:txXfrm>
    </dsp:sp>
    <dsp:sp modelId="{92B6C322-2324-4A13-ACC2-9AFDCA0CAF6C}">
      <dsp:nvSpPr>
        <dsp:cNvPr id="0" name=""/>
        <dsp:cNvSpPr/>
      </dsp:nvSpPr>
      <dsp:spPr>
        <a:xfrm>
          <a:off x="6761648" y="3323304"/>
          <a:ext cx="1045158" cy="10451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6996809" y="3323304"/>
        <a:ext cx="574836" cy="7864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F4573-1FB0-4506-94D3-02FAE915E278}">
      <dsp:nvSpPr>
        <dsp:cNvPr id="0" name=""/>
        <dsp:cNvSpPr/>
      </dsp:nvSpPr>
      <dsp:spPr>
        <a:xfrm rot="5400000">
          <a:off x="180951" y="1312212"/>
          <a:ext cx="1398253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215F0-DFC5-4FA7-AE11-9D656ECA030D}">
      <dsp:nvSpPr>
        <dsp:cNvPr id="0" name=""/>
        <dsp:cNvSpPr/>
      </dsp:nvSpPr>
      <dsp:spPr>
        <a:xfrm>
          <a:off x="5399" y="382972"/>
          <a:ext cx="2687177" cy="10762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For your targeted inactive groups identify the best local contacts and community groups  </a:t>
          </a:r>
          <a:r>
            <a:rPr lang="en-US" sz="1400" kern="1200"/>
            <a:t>your outreach </a:t>
          </a:r>
          <a:r>
            <a:rPr lang="en-US" sz="1400" kern="1200" dirty="0"/>
            <a:t>work will need to start with. Develop an outreach strategy</a:t>
          </a:r>
        </a:p>
      </dsp:txBody>
      <dsp:txXfrm>
        <a:off x="36922" y="414495"/>
        <a:ext cx="2624131" cy="1013237"/>
      </dsp:txXfrm>
    </dsp:sp>
    <dsp:sp modelId="{FA8C669E-BDA5-440B-BE73-54DF9F734EFF}">
      <dsp:nvSpPr>
        <dsp:cNvPr id="0" name=""/>
        <dsp:cNvSpPr/>
      </dsp:nvSpPr>
      <dsp:spPr>
        <a:xfrm rot="5400000">
          <a:off x="180951" y="2718783"/>
          <a:ext cx="1398253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F6156-ACB3-469A-B3EA-F987C4CAD43F}">
      <dsp:nvSpPr>
        <dsp:cNvPr id="0" name=""/>
        <dsp:cNvSpPr/>
      </dsp:nvSpPr>
      <dsp:spPr>
        <a:xfrm>
          <a:off x="5399" y="1695264"/>
          <a:ext cx="2687177" cy="1263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Think about ways to extend partnerships into communities and specialist community groups including unexplored routes beyond existing physical activity networks</a:t>
          </a:r>
        </a:p>
      </dsp:txBody>
      <dsp:txXfrm>
        <a:off x="42409" y="1732274"/>
        <a:ext cx="2613157" cy="1189588"/>
      </dsp:txXfrm>
    </dsp:sp>
    <dsp:sp modelId="{9BA724D6-01AD-4EC1-9FF3-50793B60CD76}">
      <dsp:nvSpPr>
        <dsp:cNvPr id="0" name=""/>
        <dsp:cNvSpPr/>
      </dsp:nvSpPr>
      <dsp:spPr>
        <a:xfrm rot="5400000">
          <a:off x="280887" y="4024184"/>
          <a:ext cx="1198380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3E4A9-D280-471E-AB9D-036E988C26AA}">
      <dsp:nvSpPr>
        <dsp:cNvPr id="0" name=""/>
        <dsp:cNvSpPr/>
      </dsp:nvSpPr>
      <dsp:spPr>
        <a:xfrm>
          <a:off x="5399" y="3194881"/>
          <a:ext cx="2687177" cy="10762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Think how you will consult with the least active groups you strive to work with and how you will collate the intelligence on the barriers/hurdles they face</a:t>
          </a:r>
        </a:p>
      </dsp:txBody>
      <dsp:txXfrm>
        <a:off x="36922" y="3226404"/>
        <a:ext cx="2624131" cy="1013237"/>
      </dsp:txXfrm>
    </dsp:sp>
    <dsp:sp modelId="{372A1E95-0D72-4D4C-9484-9A38697D5163}">
      <dsp:nvSpPr>
        <dsp:cNvPr id="0" name=""/>
        <dsp:cNvSpPr/>
      </dsp:nvSpPr>
      <dsp:spPr>
        <a:xfrm rot="36156">
          <a:off x="884479" y="4806138"/>
          <a:ext cx="3197591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9D0BF-0182-4B2E-954D-FF3CBB85BDF0}">
      <dsp:nvSpPr>
        <dsp:cNvPr id="0" name=""/>
        <dsp:cNvSpPr/>
      </dsp:nvSpPr>
      <dsp:spPr>
        <a:xfrm>
          <a:off x="5399" y="4507173"/>
          <a:ext cx="2687177" cy="8612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ways you will embed an 'Active Together' in your delivery approach and how you will co-produce this with participants</a:t>
          </a:r>
        </a:p>
      </dsp:txBody>
      <dsp:txXfrm>
        <a:off x="30623" y="4532397"/>
        <a:ext cx="2636729" cy="810765"/>
      </dsp:txXfrm>
    </dsp:sp>
    <dsp:sp modelId="{F1FAE677-2F8D-4551-A201-99F9A6F9318F}">
      <dsp:nvSpPr>
        <dsp:cNvPr id="0" name=""/>
        <dsp:cNvSpPr/>
      </dsp:nvSpPr>
      <dsp:spPr>
        <a:xfrm rot="16200000">
          <a:off x="3389367" y="3818026"/>
          <a:ext cx="1394211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5FD79-E026-48D0-A6F4-3C1A402DB583}">
      <dsp:nvSpPr>
        <dsp:cNvPr id="0" name=""/>
        <dsp:cNvSpPr/>
      </dsp:nvSpPr>
      <dsp:spPr>
        <a:xfrm>
          <a:off x="3211795" y="4292103"/>
          <a:ext cx="2687177" cy="10762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ways in which your delivery will enable participant socialising and how the social element can be actively facilitated</a:t>
          </a:r>
        </a:p>
      </dsp:txBody>
      <dsp:txXfrm>
        <a:off x="3243318" y="4323626"/>
        <a:ext cx="2624131" cy="1013237"/>
      </dsp:txXfrm>
    </dsp:sp>
    <dsp:sp modelId="{C36BA203-4173-4EB3-BD4F-B3AF8DE0CF23}">
      <dsp:nvSpPr>
        <dsp:cNvPr id="0" name=""/>
        <dsp:cNvSpPr/>
      </dsp:nvSpPr>
      <dsp:spPr>
        <a:xfrm rot="16200000">
          <a:off x="3438038" y="2464221"/>
          <a:ext cx="1296870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E3F29-0841-4EC4-8509-A9AE871CA528}">
      <dsp:nvSpPr>
        <dsp:cNvPr id="0" name=""/>
        <dsp:cNvSpPr/>
      </dsp:nvSpPr>
      <dsp:spPr>
        <a:xfrm>
          <a:off x="3211795" y="2800624"/>
          <a:ext cx="2687177" cy="12554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clear how you will ensure all delivery consistently offers a friendly, welcoming approach in locations/venues that participants feel are 'safe</a:t>
          </a:r>
        </a:p>
      </dsp:txBody>
      <dsp:txXfrm>
        <a:off x="3248566" y="2837395"/>
        <a:ext cx="2613635" cy="1181928"/>
      </dsp:txXfrm>
    </dsp:sp>
    <dsp:sp modelId="{297E57EA-6335-4C11-8192-A9421245797A}">
      <dsp:nvSpPr>
        <dsp:cNvPr id="0" name=""/>
        <dsp:cNvSpPr/>
      </dsp:nvSpPr>
      <dsp:spPr>
        <a:xfrm rot="16211445">
          <a:off x="3435282" y="1154202"/>
          <a:ext cx="1317381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8BACE-7E5D-457F-B34F-9A8AED19D552}">
      <dsp:nvSpPr>
        <dsp:cNvPr id="0" name=""/>
        <dsp:cNvSpPr/>
      </dsp:nvSpPr>
      <dsp:spPr>
        <a:xfrm>
          <a:off x="3211795" y="1684304"/>
          <a:ext cx="2687177" cy="880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Identify how you will test and pilot delivery approaches and how you might change tack in response to learning</a:t>
          </a:r>
        </a:p>
      </dsp:txBody>
      <dsp:txXfrm>
        <a:off x="3237578" y="1710087"/>
        <a:ext cx="2635611" cy="828745"/>
      </dsp:txXfrm>
    </dsp:sp>
    <dsp:sp modelId="{6EA19EB7-377B-4F64-9E58-C0CA1654C88F}">
      <dsp:nvSpPr>
        <dsp:cNvPr id="0" name=""/>
        <dsp:cNvSpPr/>
      </dsp:nvSpPr>
      <dsp:spPr>
        <a:xfrm rot="21599897">
          <a:off x="4100123" y="557571"/>
          <a:ext cx="3191117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C8AA2-3E3E-4B92-AD60-A722F6534387}">
      <dsp:nvSpPr>
        <dsp:cNvPr id="0" name=""/>
        <dsp:cNvSpPr/>
      </dsp:nvSpPr>
      <dsp:spPr>
        <a:xfrm>
          <a:off x="3221487" y="265402"/>
          <a:ext cx="2687177" cy="10762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Identify local and national specialist partners who may be able to help you consult with the inactive  and support improving delivery</a:t>
          </a:r>
        </a:p>
      </dsp:txBody>
      <dsp:txXfrm>
        <a:off x="3253010" y="296925"/>
        <a:ext cx="2624131" cy="1013237"/>
      </dsp:txXfrm>
    </dsp:sp>
    <dsp:sp modelId="{9C7547AB-FD7B-4B99-81BE-E1D4AF143143}">
      <dsp:nvSpPr>
        <dsp:cNvPr id="0" name=""/>
        <dsp:cNvSpPr/>
      </dsp:nvSpPr>
      <dsp:spPr>
        <a:xfrm rot="5394212">
          <a:off x="6577177" y="1346806"/>
          <a:ext cx="1438462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47D04-9272-4D45-A54C-20DAAC1A3B87}">
      <dsp:nvSpPr>
        <dsp:cNvPr id="0" name=""/>
        <dsp:cNvSpPr/>
      </dsp:nvSpPr>
      <dsp:spPr>
        <a:xfrm>
          <a:off x="6420519" y="265402"/>
          <a:ext cx="2687177" cy="1338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Develop a structured approach to the recruitment, management and use of all volunteers (informal and formal), peer mentors, coaches and leads that emphasise the value of lived experience and empathy</a:t>
          </a:r>
        </a:p>
      </dsp:txBody>
      <dsp:txXfrm>
        <a:off x="6459728" y="304611"/>
        <a:ext cx="2608759" cy="1260259"/>
      </dsp:txXfrm>
    </dsp:sp>
    <dsp:sp modelId="{3319E837-F0B8-49D6-A9B2-39A2E895E108}">
      <dsp:nvSpPr>
        <dsp:cNvPr id="0" name=""/>
        <dsp:cNvSpPr/>
      </dsp:nvSpPr>
      <dsp:spPr>
        <a:xfrm rot="5400000">
          <a:off x="6698576" y="2673928"/>
          <a:ext cx="1208699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AE50C-3065-480D-9CFC-35B45C2088FA}">
      <dsp:nvSpPr>
        <dsp:cNvPr id="0" name=""/>
        <dsp:cNvSpPr/>
      </dsp:nvSpPr>
      <dsp:spPr>
        <a:xfrm>
          <a:off x="6428247" y="1839465"/>
          <a:ext cx="2687177" cy="10762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Develop a GOGA workforce development strategy to enable delivery of inclusivity training for all levels of staff</a:t>
          </a:r>
        </a:p>
      </dsp:txBody>
      <dsp:txXfrm>
        <a:off x="6459770" y="1870988"/>
        <a:ext cx="2624131" cy="1013237"/>
      </dsp:txXfrm>
    </dsp:sp>
    <dsp:sp modelId="{2B273D74-295B-4FC3-8A42-7B9AD1D19B9B}">
      <dsp:nvSpPr>
        <dsp:cNvPr id="0" name=""/>
        <dsp:cNvSpPr/>
      </dsp:nvSpPr>
      <dsp:spPr>
        <a:xfrm rot="5406348">
          <a:off x="6671277" y="3915845"/>
          <a:ext cx="1260968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2EAD8-90B9-4FF9-94E3-19ED13E8038F}">
      <dsp:nvSpPr>
        <dsp:cNvPr id="0" name=""/>
        <dsp:cNvSpPr/>
      </dsp:nvSpPr>
      <dsp:spPr>
        <a:xfrm>
          <a:off x="6428247" y="3055249"/>
          <a:ext cx="2687177" cy="10762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clear approaches to sustain participation and referral and progression routes to appropriate and relevant local activity opportunities</a:t>
          </a:r>
        </a:p>
      </dsp:txBody>
      <dsp:txXfrm>
        <a:off x="6459770" y="3086772"/>
        <a:ext cx="2624131" cy="1013237"/>
      </dsp:txXfrm>
    </dsp:sp>
    <dsp:sp modelId="{5CA1DE15-51D7-4200-997A-04DC6BB3299B}">
      <dsp:nvSpPr>
        <dsp:cNvPr id="0" name=""/>
        <dsp:cNvSpPr/>
      </dsp:nvSpPr>
      <dsp:spPr>
        <a:xfrm>
          <a:off x="6423590" y="4388990"/>
          <a:ext cx="2691834" cy="944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Above all, try not to rush into delivery. Consult, engage, and consult again to 'fine-tune' a co-produced activity offer </a:t>
          </a:r>
        </a:p>
      </dsp:txBody>
      <dsp:txXfrm>
        <a:off x="6451240" y="4416640"/>
        <a:ext cx="2636534" cy="888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C6B6C-4933-495A-AEAE-946A24D80903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CF79F-B1C5-47A4-A185-B1057127C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655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89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20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8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132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861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5967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2090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2735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007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2590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907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82E02DFF-5982-42A5-B2E9-91EDBFEDC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73" y="6345827"/>
            <a:ext cx="1621427" cy="498372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60336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71721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9001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025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30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0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3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75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3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3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3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02407E2D-8B4E-4D6D-BE00-AFDAE4ACF3D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73" y="6345827"/>
            <a:ext cx="1621427" cy="498372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0315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0C831-6C94-4230-8EE3-C94CAD603C62}" type="datetimeFigureOut">
              <a:rPr lang="en-GB" smtClean="0"/>
              <a:pPr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20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2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svg"/><Relationship Id="rId4" Type="http://schemas.openxmlformats.org/officeDocument/2006/relationships/image" Target="../media/image17.sv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oga@activityalliance.org.uk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avehill@wavehil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846231"/>
            <a:ext cx="7772400" cy="1410706"/>
          </a:xfrm>
        </p:spPr>
        <p:txBody>
          <a:bodyPr/>
          <a:lstStyle/>
          <a:p>
            <a:r>
              <a:rPr lang="en-GB" b="1" dirty="0">
                <a:solidFill>
                  <a:srgbClr val="8B0F4D"/>
                </a:solidFill>
              </a:rPr>
              <a:t>Get Out Get Active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3000" y="4256937"/>
            <a:ext cx="6858000" cy="1863161"/>
          </a:xfrm>
        </p:spPr>
        <p:txBody>
          <a:bodyPr>
            <a:normAutofit/>
          </a:bodyPr>
          <a:lstStyle/>
          <a:p>
            <a:r>
              <a:rPr lang="en-GB" sz="5100" dirty="0"/>
              <a:t>Final Report Overview</a:t>
            </a:r>
          </a:p>
          <a:p>
            <a:r>
              <a:rPr lang="en-GB" sz="3600" dirty="0"/>
              <a:t>March 2020</a:t>
            </a:r>
          </a:p>
        </p:txBody>
      </p:sp>
    </p:spTree>
    <p:extLst>
      <p:ext uri="{BB962C8B-B14F-4D97-AF65-F5344CB8AC3E}">
        <p14:creationId xmlns:p14="http://schemas.microsoft.com/office/powerpoint/2010/main" val="1299589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65886EE-F9E5-4B7F-8CD0-93F77860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53" y="18288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B0F4D"/>
                </a:solidFill>
              </a:rPr>
              <a:t>How cornerstones fit together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E0BC7A-6631-4155-A73F-731F2E2C6C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338457"/>
              </p:ext>
            </p:extLst>
          </p:nvPr>
        </p:nvGraphicFramePr>
        <p:xfrm>
          <a:off x="-13097" y="1213704"/>
          <a:ext cx="9067800" cy="513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956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65886EE-F9E5-4B7F-8CD0-93F77860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53" y="18288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B0F4D"/>
                </a:solidFill>
              </a:rPr>
              <a:t>Support from a commissioner who…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E0971DF-A219-4E98-A915-CA4C5024FABA}"/>
              </a:ext>
            </a:extLst>
          </p:cNvPr>
          <p:cNvGraphicFramePr/>
          <p:nvPr/>
        </p:nvGraphicFramePr>
        <p:xfrm>
          <a:off x="0" y="1195388"/>
          <a:ext cx="9041606" cy="566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029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ECA6474-3AB5-475B-8F56-604F9E1E3A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4938537"/>
              </p:ext>
            </p:extLst>
          </p:nvPr>
        </p:nvGraphicFramePr>
        <p:xfrm>
          <a:off x="0" y="1154435"/>
          <a:ext cx="9024938" cy="516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F65886EE-F9E5-4B7F-8CD0-93F77860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76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A lead partner / programme consortium aiming to reach the least active that…</a:t>
            </a:r>
            <a:r>
              <a:rPr lang="en-GB" sz="4000" dirty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659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" y="14068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Delivery partner focus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39E4FB-72B3-45CA-A57D-E015C7635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4463"/>
              </p:ext>
            </p:extLst>
          </p:nvPr>
        </p:nvGraphicFramePr>
        <p:xfrm>
          <a:off x="14287" y="1143000"/>
          <a:ext cx="9129713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49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" y="14068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Examples of delivery partner focus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16305B-D028-4A52-9038-E573CEB69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281628"/>
              </p:ext>
            </p:extLst>
          </p:nvPr>
        </p:nvGraphicFramePr>
        <p:xfrm>
          <a:off x="0" y="1000772"/>
          <a:ext cx="9144000" cy="5843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95241">
                  <a:extLst>
                    <a:ext uri="{9D8B030D-6E8A-4147-A177-3AD203B41FA5}">
                      <a16:colId xmlns:a16="http://schemas.microsoft.com/office/drawing/2014/main" val="2940767081"/>
                    </a:ext>
                  </a:extLst>
                </a:gridCol>
                <a:gridCol w="6648759">
                  <a:extLst>
                    <a:ext uri="{9D8B030D-6E8A-4147-A177-3AD203B41FA5}">
                      <a16:colId xmlns:a16="http://schemas.microsoft.com/office/drawing/2014/main" val="3890117691"/>
                    </a:ext>
                  </a:extLst>
                </a:gridCol>
              </a:tblGrid>
              <a:tr h="508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Delivery partner approach components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Selected examples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624670"/>
                  </a:ext>
                </a:extLst>
              </a:tr>
              <a:tr h="127025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Getting out and engaging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Local community group encouraged to run disability friendly session in Bradford</a:t>
                      </a:r>
                      <a:endParaRPr lang="en-US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Engagement with local high school to engage teenage girls leaving school in Fife</a:t>
                      </a:r>
                      <a:endParaRPr lang="en-US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Specialist carer group engagement in Rochdale.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212111"/>
                  </a:ext>
                </a:extLst>
              </a:tr>
              <a:tr h="76215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2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Extending partnerships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Accessing older people in day centres and sheltered housing in Lincolnshire and Wandsworth.</a:t>
                      </a:r>
                      <a:endParaRPr lang="en-US" sz="16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Work with the Royal British Legion in Lincolnshire.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90758"/>
                  </a:ext>
                </a:extLst>
              </a:tr>
              <a:tr h="101620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3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Actively consulting to understand barriers/hurdles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Female fitness session altering start times in Bradford.</a:t>
                      </a:r>
                      <a:endParaRPr lang="en-US" sz="16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Couch to 5k sessions in alternative venues in Nottingham.</a:t>
                      </a:r>
                      <a:endParaRPr lang="en-US" sz="16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Advertising activities as volunteer led to make more informal and less scary in Thanet.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253516"/>
                  </a:ext>
                </a:extLst>
              </a:tr>
              <a:tr h="127025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4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Embedding ‘Active Together’ delivery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Delivery moving away from disability only session in Rochdale.</a:t>
                      </a:r>
                      <a:endParaRPr lang="en-US" sz="16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Engagement of three family generations by activities in Fife.</a:t>
                      </a:r>
                      <a:endParaRPr lang="en-US" sz="16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Family orientated approach in family focussed events in Forth Valley, Armagh, Bainbridge and Craigavon, and Derry and Strabane.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665083"/>
                  </a:ext>
                </a:extLst>
              </a:tr>
              <a:tr h="101620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5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Actively encouraging and facilitating socialising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Tea, Talk, Try sessions in Derry and Strabane and Grampian.</a:t>
                      </a:r>
                      <a:endParaRPr lang="en-US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Emphasising social connection in Thanet, exercise is secondary.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301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290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" y="14068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Examples of delivery partner focus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D701FC-18E3-4E19-A8A6-C33B74A11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751612"/>
              </p:ext>
            </p:extLst>
          </p:nvPr>
        </p:nvGraphicFramePr>
        <p:xfrm>
          <a:off x="0" y="1019530"/>
          <a:ext cx="9144000" cy="58384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95241">
                  <a:extLst>
                    <a:ext uri="{9D8B030D-6E8A-4147-A177-3AD203B41FA5}">
                      <a16:colId xmlns:a16="http://schemas.microsoft.com/office/drawing/2014/main" val="502983458"/>
                    </a:ext>
                  </a:extLst>
                </a:gridCol>
                <a:gridCol w="6648759">
                  <a:extLst>
                    <a:ext uri="{9D8B030D-6E8A-4147-A177-3AD203B41FA5}">
                      <a16:colId xmlns:a16="http://schemas.microsoft.com/office/drawing/2014/main" val="2730294803"/>
                    </a:ext>
                  </a:extLst>
                </a:gridCol>
              </a:tblGrid>
              <a:tr h="467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Delivery partner approach components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Selected examples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896289"/>
                  </a:ext>
                </a:extLst>
              </a:tr>
              <a:tr h="70061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6"/>
                      </a:pPr>
                      <a:r>
                        <a:rPr lang="en-GB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Ensuring consistent friendly and welcoming delivery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Cycling in Pembrokeshire built around building new friendship groups.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All ability boxing in Bradford encouraging social connection then physical activity.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Free introductory activity sessions in Wigan.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01862"/>
                  </a:ext>
                </a:extLst>
              </a:tr>
              <a:tr h="70061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7"/>
                      </a:pPr>
                      <a:r>
                        <a:rPr lang="en-GB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Actively testing and piloting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Testing of women’s golf in Wrexham where numbers were initially low but rose a word of mouth brought new members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Switch from Walking Football to multi-activity sessions in Derry and Strabane.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043415"/>
                  </a:ext>
                </a:extLst>
              </a:tr>
              <a:tr h="70061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8"/>
                      </a:pPr>
                      <a:r>
                        <a:rPr lang="en-GB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Seeking help from specialist partners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Support to identify need for engaging Women in Thanet and Wrexham from Women in Sport.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BAME and Faith Centre engagement support from Sporting Equals in Bradford.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00229"/>
                  </a:ext>
                </a:extLst>
              </a:tr>
              <a:tr h="116769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9"/>
                      </a:pPr>
                      <a:r>
                        <a:rPr lang="en-GB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Structured approach to use of volunteers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Complete revamp in use of volunteers supported by Volunteering Matters in Fife.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Online toolkit provided by Volunteering Matters drawn from examples across the GOGA programme.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Participants becoming volunteers in Lambeth, Rochdale and Wrexham.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Programme ambassadors in RCT.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043309"/>
                  </a:ext>
                </a:extLst>
              </a:tr>
              <a:tr h="140123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10"/>
                      </a:pPr>
                      <a:r>
                        <a:rPr lang="en-GB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Workforce development focussed on inclusivity training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Inclusivity training for new instructors and faith centres supported by Sporting Equals in Bradford.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Walk leader training in Fife.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Peer education work in Wigan.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All levels of staff in Leisure Centres provided with inclusivity training in Thanet and Wrexham.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706541"/>
                  </a:ext>
                </a:extLst>
              </a:tr>
              <a:tr h="70061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11"/>
                      </a:pPr>
                      <a:r>
                        <a:rPr lang="en-GB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Focus on sustaining participation and progression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Referral to leisure centre programmes and membership card options in Wrexham.</a:t>
                      </a:r>
                      <a:endParaRPr lang="en-US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Prize giving and certificate issue in Fife and Grampian.</a:t>
                      </a:r>
                      <a:endParaRPr lang="en-US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Loyalty and reward schemes in Lincolnshire, Wigan and Wrexham.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118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994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" y="14068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Participant experience that is…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05F0A1F-5FC1-4A0A-A61E-CEC4B10CC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490182"/>
              </p:ext>
            </p:extLst>
          </p:nvPr>
        </p:nvGraphicFramePr>
        <p:xfrm>
          <a:off x="0" y="942535"/>
          <a:ext cx="9144000" cy="590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0671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E473E8EA-7631-400B-9D0D-DFFAF1503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378" b="2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86696" y="629266"/>
            <a:ext cx="273860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>
                <a:solidFill>
                  <a:srgbClr val="8B0F4D"/>
                </a:solidFill>
              </a:rPr>
              <a:t>Sustainability</a:t>
            </a:r>
            <a:endParaRPr lang="en-US" sz="3700" b="1" dirty="0">
              <a:solidFill>
                <a:srgbClr val="8B0F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0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37" y="473706"/>
            <a:ext cx="8622926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8B0F4D"/>
                </a:solidFill>
              </a:rPr>
              <a:t>Sustaining (1) – 6 months 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A4A2F2-819B-4E7E-A29F-4118C2D34337}"/>
              </a:ext>
            </a:extLst>
          </p:cNvPr>
          <p:cNvGrpSpPr/>
          <p:nvPr/>
        </p:nvGrpSpPr>
        <p:grpSpPr>
          <a:xfrm>
            <a:off x="395574" y="1938625"/>
            <a:ext cx="3724182" cy="3724182"/>
            <a:chOff x="3707559" y="1833341"/>
            <a:chExt cx="3724182" cy="3724182"/>
          </a:xfrm>
        </p:grpSpPr>
        <p:pic>
          <p:nvPicPr>
            <p:cNvPr id="4" name="Graphic 3" descr="Clock">
              <a:extLst>
                <a:ext uri="{FF2B5EF4-FFF2-40B4-BE49-F238E27FC236}">
                  <a16:creationId xmlns:a16="http://schemas.microsoft.com/office/drawing/2014/main" id="{7EB2EC11-C0B7-43DF-A23C-EE4290B28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07559" y="1833341"/>
              <a:ext cx="3724182" cy="372418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E9CE4B-C018-491D-AF32-52051EAECBC8}"/>
                </a:ext>
              </a:extLst>
            </p:cNvPr>
            <p:cNvSpPr/>
            <p:nvPr/>
          </p:nvSpPr>
          <p:spPr>
            <a:xfrm>
              <a:off x="5488967" y="3619232"/>
              <a:ext cx="741503" cy="7734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1174E5-1F54-4268-9D82-1EFD6D75C34E}"/>
              </a:ext>
            </a:extLst>
          </p:cNvPr>
          <p:cNvGrpSpPr/>
          <p:nvPr/>
        </p:nvGrpSpPr>
        <p:grpSpPr>
          <a:xfrm>
            <a:off x="395574" y="1929875"/>
            <a:ext cx="3724182" cy="3724182"/>
            <a:chOff x="917127" y="1203943"/>
            <a:chExt cx="3724182" cy="37241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C4515EE-8D26-4333-ADE2-D7F05DF58C28}"/>
                </a:ext>
              </a:extLst>
            </p:cNvPr>
            <p:cNvGrpSpPr/>
            <p:nvPr/>
          </p:nvGrpSpPr>
          <p:grpSpPr>
            <a:xfrm>
              <a:off x="917127" y="1203943"/>
              <a:ext cx="3724182" cy="3724182"/>
              <a:chOff x="4014910" y="1165843"/>
              <a:chExt cx="3724182" cy="3724182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222E351-5AFD-4B8E-8DAA-8A8EEE6F02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77001" y="2405033"/>
                <a:ext cx="569066" cy="489552"/>
              </a:xfrm>
              <a:prstGeom prst="line">
                <a:avLst/>
              </a:prstGeom>
              <a:ln w="152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17AF945-BD09-4B23-969E-5B7C92C025CB}"/>
                  </a:ext>
                </a:extLst>
              </p:cNvPr>
              <p:cNvGrpSpPr/>
              <p:nvPr/>
            </p:nvGrpSpPr>
            <p:grpSpPr>
              <a:xfrm>
                <a:off x="4014910" y="1165843"/>
                <a:ext cx="3724182" cy="3724182"/>
                <a:chOff x="3707559" y="1833341"/>
                <a:chExt cx="3724182" cy="3724182"/>
              </a:xfrm>
            </p:grpSpPr>
            <p:pic>
              <p:nvPicPr>
                <p:cNvPr id="21" name="Graphic 20" descr="Clock">
                  <a:extLst>
                    <a:ext uri="{FF2B5EF4-FFF2-40B4-BE49-F238E27FC236}">
                      <a16:creationId xmlns:a16="http://schemas.microsoft.com/office/drawing/2014/main" id="{92DE5121-9A46-4FF4-8822-18B2D3889F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7559" y="1833341"/>
                  <a:ext cx="3724182" cy="3724182"/>
                </a:xfrm>
                <a:prstGeom prst="rect">
                  <a:avLst/>
                </a:prstGeom>
              </p:spPr>
            </p:pic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0E72617-95CA-45E8-BCC8-12B95E9976CD}"/>
                    </a:ext>
                  </a:extLst>
                </p:cNvPr>
                <p:cNvSpPr/>
                <p:nvPr/>
              </p:nvSpPr>
              <p:spPr>
                <a:xfrm>
                  <a:off x="5488967" y="3619232"/>
                  <a:ext cx="741503" cy="7734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14AFF62F-5B17-4D25-8CF1-E2E91E0530A1}"/>
                </a:ext>
              </a:extLst>
            </p:cNvPr>
            <p:cNvSpPr/>
            <p:nvPr/>
          </p:nvSpPr>
          <p:spPr>
            <a:xfrm rot="1609378" flipV="1">
              <a:off x="2321913" y="1856192"/>
              <a:ext cx="1298786" cy="1314645"/>
            </a:xfrm>
            <a:prstGeom prst="triangle">
              <a:avLst>
                <a:gd name="adj" fmla="val 52322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72B767D-911D-4CD4-A013-5D852AD642F1}"/>
              </a:ext>
            </a:extLst>
          </p:cNvPr>
          <p:cNvGrpSpPr/>
          <p:nvPr/>
        </p:nvGrpSpPr>
        <p:grpSpPr>
          <a:xfrm>
            <a:off x="395574" y="1948520"/>
            <a:ext cx="3724182" cy="3724182"/>
            <a:chOff x="4314081" y="1280143"/>
            <a:chExt cx="3724182" cy="372418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855D26D-D1F2-42E8-83B4-38C09F89009F}"/>
                </a:ext>
              </a:extLst>
            </p:cNvPr>
            <p:cNvGrpSpPr/>
            <p:nvPr/>
          </p:nvGrpSpPr>
          <p:grpSpPr>
            <a:xfrm>
              <a:off x="4314081" y="1280143"/>
              <a:ext cx="3724182" cy="3724182"/>
              <a:chOff x="4014910" y="1165843"/>
              <a:chExt cx="3724182" cy="3724182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F3E34FE-0BA6-4575-BB48-94C5F09264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77001" y="2405033"/>
                <a:ext cx="569066" cy="489552"/>
              </a:xfrm>
              <a:prstGeom prst="line">
                <a:avLst/>
              </a:prstGeom>
              <a:ln w="152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DF1A8AA-79C8-41C1-86F2-A0B47B7229B6}"/>
                  </a:ext>
                </a:extLst>
              </p:cNvPr>
              <p:cNvGrpSpPr/>
              <p:nvPr/>
            </p:nvGrpSpPr>
            <p:grpSpPr>
              <a:xfrm>
                <a:off x="4014910" y="1165843"/>
                <a:ext cx="3724182" cy="3724182"/>
                <a:chOff x="3707559" y="1833341"/>
                <a:chExt cx="3724182" cy="3724182"/>
              </a:xfrm>
            </p:grpSpPr>
            <p:pic>
              <p:nvPicPr>
                <p:cNvPr id="30" name="Graphic 29" descr="Clock">
                  <a:extLst>
                    <a:ext uri="{FF2B5EF4-FFF2-40B4-BE49-F238E27FC236}">
                      <a16:creationId xmlns:a16="http://schemas.microsoft.com/office/drawing/2014/main" id="{C42C858A-A42A-47E1-AFA1-740F3B808E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7559" y="1833341"/>
                  <a:ext cx="3724182" cy="3724182"/>
                </a:xfrm>
                <a:prstGeom prst="rect">
                  <a:avLst/>
                </a:prstGeom>
              </p:spPr>
            </p:pic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3B312B2-A0B1-4CD8-8756-369C157B6344}"/>
                    </a:ext>
                  </a:extLst>
                </p:cNvPr>
                <p:cNvSpPr/>
                <p:nvPr/>
              </p:nvSpPr>
              <p:spPr>
                <a:xfrm>
                  <a:off x="5488967" y="3619232"/>
                  <a:ext cx="741503" cy="7734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658E690-C224-40BE-A0FB-EAFF54937EE0}"/>
                </a:ext>
              </a:extLst>
            </p:cNvPr>
            <p:cNvSpPr/>
            <p:nvPr/>
          </p:nvSpPr>
          <p:spPr>
            <a:xfrm rot="1609378" flipV="1">
              <a:off x="5725568" y="1928415"/>
              <a:ext cx="1312253" cy="1346863"/>
            </a:xfrm>
            <a:prstGeom prst="triangle">
              <a:avLst>
                <a:gd name="adj" fmla="val 52322"/>
              </a:avLst>
            </a:prstGeom>
            <a:solidFill>
              <a:srgbClr val="53C6E3"/>
            </a:solidFill>
            <a:ln>
              <a:solidFill>
                <a:srgbClr val="53C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93F817B0-B9D3-4F00-BE61-DBFDEC857F32}"/>
                </a:ext>
              </a:extLst>
            </p:cNvPr>
            <p:cNvSpPr/>
            <p:nvPr/>
          </p:nvSpPr>
          <p:spPr>
            <a:xfrm rot="3898884" flipV="1">
              <a:off x="6051474" y="2229172"/>
              <a:ext cx="1340008" cy="1370989"/>
            </a:xfrm>
            <a:prstGeom prst="triangle">
              <a:avLst>
                <a:gd name="adj" fmla="val 52322"/>
              </a:avLst>
            </a:prstGeom>
            <a:solidFill>
              <a:srgbClr val="53C6E3"/>
            </a:solidFill>
            <a:ln>
              <a:solidFill>
                <a:srgbClr val="53C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35C859C-65BC-4D0C-BEBB-4920712056C1}"/>
              </a:ext>
            </a:extLst>
          </p:cNvPr>
          <p:cNvGrpSpPr/>
          <p:nvPr/>
        </p:nvGrpSpPr>
        <p:grpSpPr>
          <a:xfrm>
            <a:off x="395574" y="1941424"/>
            <a:ext cx="3724182" cy="3724182"/>
            <a:chOff x="4279678" y="1203943"/>
            <a:chExt cx="3724182" cy="372418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339E26-FD24-4D58-B04E-C1DE62F90596}"/>
                </a:ext>
              </a:extLst>
            </p:cNvPr>
            <p:cNvGrpSpPr/>
            <p:nvPr/>
          </p:nvGrpSpPr>
          <p:grpSpPr>
            <a:xfrm>
              <a:off x="4279678" y="1203943"/>
              <a:ext cx="3724182" cy="3724182"/>
              <a:chOff x="4314081" y="1280143"/>
              <a:chExt cx="3724182" cy="372418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ED2EAC1-B13E-4260-888F-7BB3F3096719}"/>
                  </a:ext>
                </a:extLst>
              </p:cNvPr>
              <p:cNvGrpSpPr/>
              <p:nvPr/>
            </p:nvGrpSpPr>
            <p:grpSpPr>
              <a:xfrm>
                <a:off x="4314081" y="1280143"/>
                <a:ext cx="3724182" cy="3724182"/>
                <a:chOff x="4014910" y="1165843"/>
                <a:chExt cx="3724182" cy="3724182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2A7DA6AC-E0F5-4744-AC36-7737FEE458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77001" y="2405033"/>
                  <a:ext cx="569066" cy="489552"/>
                </a:xfrm>
                <a:prstGeom prst="line">
                  <a:avLst/>
                </a:prstGeom>
                <a:ln w="1524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00C5A173-3CA5-4563-93BF-E46DB77BB590}"/>
                    </a:ext>
                  </a:extLst>
                </p:cNvPr>
                <p:cNvGrpSpPr/>
                <p:nvPr/>
              </p:nvGrpSpPr>
              <p:grpSpPr>
                <a:xfrm>
                  <a:off x="4014910" y="1165843"/>
                  <a:ext cx="3724182" cy="3724182"/>
                  <a:chOff x="3707559" y="1833341"/>
                  <a:chExt cx="3724182" cy="3724182"/>
                </a:xfrm>
              </p:grpSpPr>
              <p:pic>
                <p:nvPicPr>
                  <p:cNvPr id="41" name="Graphic 40" descr="Clock">
                    <a:extLst>
                      <a:ext uri="{FF2B5EF4-FFF2-40B4-BE49-F238E27FC236}">
                        <a16:creationId xmlns:a16="http://schemas.microsoft.com/office/drawing/2014/main" id="{6C667957-E9A7-4079-ACF1-ED4EB09FD7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07559" y="1833341"/>
                    <a:ext cx="3724182" cy="3724182"/>
                  </a:xfrm>
                  <a:prstGeom prst="rect">
                    <a:avLst/>
                  </a:prstGeom>
                </p:spPr>
              </p:pic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CCEE182-DE20-4136-8C7E-5C88BA7956B7}"/>
                      </a:ext>
                    </a:extLst>
                  </p:cNvPr>
                  <p:cNvSpPr/>
                  <p:nvPr/>
                </p:nvSpPr>
                <p:spPr>
                  <a:xfrm>
                    <a:off x="5488967" y="3619232"/>
                    <a:ext cx="741503" cy="77347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AF93A43E-6B7B-4CD1-857A-6B0F393C64BF}"/>
                  </a:ext>
                </a:extLst>
              </p:cNvPr>
              <p:cNvSpPr/>
              <p:nvPr/>
            </p:nvSpPr>
            <p:spPr>
              <a:xfrm rot="1609378" flipV="1">
                <a:off x="5725568" y="1928415"/>
                <a:ext cx="1312253" cy="1346863"/>
              </a:xfrm>
              <a:prstGeom prst="triangle">
                <a:avLst>
                  <a:gd name="adj" fmla="val 52322"/>
                </a:avLst>
              </a:prstGeom>
              <a:solidFill>
                <a:srgbClr val="A71057"/>
              </a:solidFill>
              <a:ln>
                <a:solidFill>
                  <a:srgbClr val="A710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solidFill>
                      <a:prstClr val="white">
                        <a:lumMod val="65000"/>
                      </a:prstClr>
                    </a:solidFill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C0C11429-812E-4435-A588-9715D5E0C8EC}"/>
                  </a:ext>
                </a:extLst>
              </p:cNvPr>
              <p:cNvSpPr/>
              <p:nvPr/>
            </p:nvSpPr>
            <p:spPr>
              <a:xfrm rot="3898884" flipV="1">
                <a:off x="6051474" y="2229172"/>
                <a:ext cx="1340008" cy="1370989"/>
              </a:xfrm>
              <a:prstGeom prst="triangle">
                <a:avLst>
                  <a:gd name="adj" fmla="val 52322"/>
                </a:avLst>
              </a:prstGeom>
              <a:solidFill>
                <a:srgbClr val="A71057"/>
              </a:solidFill>
              <a:ln>
                <a:solidFill>
                  <a:srgbClr val="A710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solidFill>
                      <a:prstClr val="white">
                        <a:lumMod val="65000"/>
                      </a:prstClr>
                    </a:solidFill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39AF4A27-BC24-4B39-8DDE-60F50EAC0A32}"/>
                </a:ext>
              </a:extLst>
            </p:cNvPr>
            <p:cNvSpPr/>
            <p:nvPr/>
          </p:nvSpPr>
          <p:spPr>
            <a:xfrm rot="5676321" flipV="1">
              <a:off x="6119277" y="2521693"/>
              <a:ext cx="1258351" cy="1346004"/>
            </a:xfrm>
            <a:prstGeom prst="triangle">
              <a:avLst>
                <a:gd name="adj" fmla="val 52322"/>
              </a:avLst>
            </a:prstGeom>
            <a:solidFill>
              <a:srgbClr val="A71057"/>
            </a:solidFill>
            <a:ln>
              <a:solidFill>
                <a:srgbClr val="A710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E1F6A87-6D5C-4A02-8FA8-73CCD6693D2A}"/>
              </a:ext>
            </a:extLst>
          </p:cNvPr>
          <p:cNvGrpSpPr/>
          <p:nvPr/>
        </p:nvGrpSpPr>
        <p:grpSpPr>
          <a:xfrm>
            <a:off x="395574" y="1941424"/>
            <a:ext cx="3724182" cy="3724182"/>
            <a:chOff x="3946285" y="1304407"/>
            <a:chExt cx="3724182" cy="372418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9CA0B5E-3273-4C6B-B7B6-8914B393A506}"/>
                </a:ext>
              </a:extLst>
            </p:cNvPr>
            <p:cNvGrpSpPr/>
            <p:nvPr/>
          </p:nvGrpSpPr>
          <p:grpSpPr>
            <a:xfrm>
              <a:off x="3946285" y="1304407"/>
              <a:ext cx="3724182" cy="3724182"/>
              <a:chOff x="4279678" y="1228207"/>
              <a:chExt cx="3724182" cy="3724182"/>
            </a:xfrm>
            <a:solidFill>
              <a:srgbClr val="F3CF45"/>
            </a:solidFill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34FF22A-B4D9-4919-AC2F-A29DF098B8CE}"/>
                  </a:ext>
                </a:extLst>
              </p:cNvPr>
              <p:cNvGrpSpPr/>
              <p:nvPr/>
            </p:nvGrpSpPr>
            <p:grpSpPr>
              <a:xfrm>
                <a:off x="4279678" y="1228207"/>
                <a:ext cx="3724182" cy="3724182"/>
                <a:chOff x="4314081" y="1304407"/>
                <a:chExt cx="3724182" cy="3724182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4BDBBE98-4700-43F7-9626-AEA14DCA20BF}"/>
                    </a:ext>
                  </a:extLst>
                </p:cNvPr>
                <p:cNvGrpSpPr/>
                <p:nvPr/>
              </p:nvGrpSpPr>
              <p:grpSpPr>
                <a:xfrm>
                  <a:off x="4314081" y="1304407"/>
                  <a:ext cx="3724182" cy="3724182"/>
                  <a:chOff x="4014910" y="1190107"/>
                  <a:chExt cx="3724182" cy="3724182"/>
                </a:xfrm>
                <a:grpFill/>
              </p:grpSpPr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A45474EE-053E-44E0-B112-3F3C1F3599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877001" y="2405033"/>
                    <a:ext cx="569066" cy="489552"/>
                  </a:xfrm>
                  <a:prstGeom prst="line">
                    <a:avLst/>
                  </a:prstGeom>
                  <a:grpFill/>
                  <a:ln w="1524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F8172846-69FF-41A7-8787-D200BA432B10}"/>
                      </a:ext>
                    </a:extLst>
                  </p:cNvPr>
                  <p:cNvGrpSpPr/>
                  <p:nvPr/>
                </p:nvGrpSpPr>
                <p:grpSpPr>
                  <a:xfrm>
                    <a:off x="4014910" y="1190107"/>
                    <a:ext cx="3724182" cy="3724182"/>
                    <a:chOff x="3707559" y="1857605"/>
                    <a:chExt cx="3724182" cy="3724182"/>
                  </a:xfrm>
                  <a:grpFill/>
                </p:grpSpPr>
                <p:pic>
                  <p:nvPicPr>
                    <p:cNvPr id="53" name="Graphic 52" descr="Clock">
                      <a:extLst>
                        <a:ext uri="{FF2B5EF4-FFF2-40B4-BE49-F238E27FC236}">
                          <a16:creationId xmlns:a16="http://schemas.microsoft.com/office/drawing/2014/main" id="{948F25C9-7C19-42F6-A9E0-B673D0E5CC3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707559" y="1857605"/>
                      <a:ext cx="3724182" cy="372418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5E7D7799-2885-4CDA-B35C-14A4179B1A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8967" y="3619232"/>
                      <a:ext cx="741503" cy="773474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9" name="Isosceles Triangle 48">
                  <a:extLst>
                    <a:ext uri="{FF2B5EF4-FFF2-40B4-BE49-F238E27FC236}">
                      <a16:creationId xmlns:a16="http://schemas.microsoft.com/office/drawing/2014/main" id="{425A0181-2435-4415-A200-07AD32F05068}"/>
                    </a:ext>
                  </a:extLst>
                </p:cNvPr>
                <p:cNvSpPr/>
                <p:nvPr/>
              </p:nvSpPr>
              <p:spPr>
                <a:xfrm rot="1609378" flipV="1">
                  <a:off x="5725568" y="1928415"/>
                  <a:ext cx="1312253" cy="1346863"/>
                </a:xfrm>
                <a:prstGeom prst="triangle">
                  <a:avLst>
                    <a:gd name="adj" fmla="val 52322"/>
                  </a:avLst>
                </a:prstGeom>
                <a:grpFill/>
                <a:ln>
                  <a:solidFill>
                    <a:srgbClr val="F3CF4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solidFill>
                        <a:prstClr val="white">
                          <a:lumMod val="65000"/>
                        </a:prstClr>
                      </a:solidFill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Isosceles Triangle 49">
                  <a:extLst>
                    <a:ext uri="{FF2B5EF4-FFF2-40B4-BE49-F238E27FC236}">
                      <a16:creationId xmlns:a16="http://schemas.microsoft.com/office/drawing/2014/main" id="{627B11D6-1A35-4BBC-B422-E3B27D51D9A6}"/>
                    </a:ext>
                  </a:extLst>
                </p:cNvPr>
                <p:cNvSpPr/>
                <p:nvPr/>
              </p:nvSpPr>
              <p:spPr>
                <a:xfrm rot="3898884" flipV="1">
                  <a:off x="6051474" y="2229172"/>
                  <a:ext cx="1340008" cy="1370989"/>
                </a:xfrm>
                <a:prstGeom prst="triangle">
                  <a:avLst>
                    <a:gd name="adj" fmla="val 52322"/>
                  </a:avLst>
                </a:prstGeom>
                <a:grpFill/>
                <a:ln>
                  <a:solidFill>
                    <a:srgbClr val="F3CF4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solidFill>
                        <a:prstClr val="white">
                          <a:lumMod val="65000"/>
                        </a:prstClr>
                      </a:solidFill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068CF839-ECBA-4261-843E-39E496A91D0E}"/>
                  </a:ext>
                </a:extLst>
              </p:cNvPr>
              <p:cNvSpPr/>
              <p:nvPr/>
            </p:nvSpPr>
            <p:spPr>
              <a:xfrm rot="5676321" flipV="1">
                <a:off x="6119277" y="2521693"/>
                <a:ext cx="1258351" cy="1346004"/>
              </a:xfrm>
              <a:prstGeom prst="triangle">
                <a:avLst>
                  <a:gd name="adj" fmla="val 52322"/>
                </a:avLst>
              </a:prstGeom>
              <a:grpFill/>
              <a:ln>
                <a:solidFill>
                  <a:srgbClr val="F3CF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solidFill>
                      <a:prstClr val="white">
                        <a:lumMod val="65000"/>
                      </a:prstClr>
                    </a:solidFill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E0511FE7-2913-4569-9AE4-894293FCABF9}"/>
                </a:ext>
              </a:extLst>
            </p:cNvPr>
            <p:cNvSpPr/>
            <p:nvPr/>
          </p:nvSpPr>
          <p:spPr>
            <a:xfrm rot="10069469" flipV="1">
              <a:off x="5293255" y="3084587"/>
              <a:ext cx="1312584" cy="1346004"/>
            </a:xfrm>
            <a:prstGeom prst="triangle">
              <a:avLst>
                <a:gd name="adj" fmla="val 52322"/>
              </a:avLst>
            </a:prstGeom>
            <a:solidFill>
              <a:srgbClr val="F3CF45"/>
            </a:solidFill>
            <a:ln>
              <a:solidFill>
                <a:srgbClr val="F3CF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0CFADB5C-44CE-4C5B-A26D-9B2D7CFC6B31}"/>
                </a:ext>
              </a:extLst>
            </p:cNvPr>
            <p:cNvSpPr/>
            <p:nvPr/>
          </p:nvSpPr>
          <p:spPr>
            <a:xfrm rot="7572328" flipV="1">
              <a:off x="5855727" y="3152627"/>
              <a:ext cx="1061199" cy="1005341"/>
            </a:xfrm>
            <a:prstGeom prst="triangle">
              <a:avLst>
                <a:gd name="adj" fmla="val 52322"/>
              </a:avLst>
            </a:prstGeom>
            <a:solidFill>
              <a:srgbClr val="F3CF45"/>
            </a:solidFill>
            <a:ln>
              <a:solidFill>
                <a:srgbClr val="F3CF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2FF816A-4889-4098-8772-059CCBFE095D}"/>
              </a:ext>
            </a:extLst>
          </p:cNvPr>
          <p:cNvSpPr txBox="1"/>
          <p:nvPr/>
        </p:nvSpPr>
        <p:spPr>
          <a:xfrm>
            <a:off x="4572000" y="1948520"/>
            <a:ext cx="3657282" cy="1015663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Those who were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prior to GOGA were doing an extra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minutes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activity per day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0A75824-5FD6-42ED-8C55-B9B784964E56}"/>
              </a:ext>
            </a:extLst>
          </p:cNvPr>
          <p:cNvSpPr txBox="1"/>
          <p:nvPr/>
        </p:nvSpPr>
        <p:spPr>
          <a:xfrm>
            <a:off x="4562876" y="3048804"/>
            <a:ext cx="3675529" cy="984885"/>
          </a:xfrm>
          <a:prstGeom prst="rect">
            <a:avLst/>
          </a:prstGeom>
          <a:noFill/>
          <a:ln w="25400">
            <a:solidFill>
              <a:srgbClr val="53C6E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tracked sample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a whole were doing an extra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minutes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activity per day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CCE8B7-5B3C-408B-93ED-EC49B51B9505}"/>
              </a:ext>
            </a:extLst>
          </p:cNvPr>
          <p:cNvSpPr txBox="1"/>
          <p:nvPr/>
        </p:nvSpPr>
        <p:spPr>
          <a:xfrm>
            <a:off x="4562875" y="4136381"/>
            <a:ext cx="3675529" cy="984885"/>
          </a:xfrm>
          <a:prstGeom prst="rect">
            <a:avLst/>
          </a:prstGeom>
          <a:noFill/>
          <a:ln w="25400">
            <a:solidFill>
              <a:srgbClr val="A7105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Those who were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 inactive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 to GOGA were doing an extra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minutes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activity per day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3D45C0-2776-4F65-A8E2-E1DAD9FADACC}"/>
              </a:ext>
            </a:extLst>
          </p:cNvPr>
          <p:cNvSpPr txBox="1"/>
          <p:nvPr/>
        </p:nvSpPr>
        <p:spPr>
          <a:xfrm>
            <a:off x="4562875" y="5229738"/>
            <a:ext cx="3666407" cy="984885"/>
          </a:xfrm>
          <a:prstGeom prst="rect">
            <a:avLst/>
          </a:prstGeom>
          <a:noFill/>
          <a:ln w="25400">
            <a:solidFill>
              <a:srgbClr val="F3CF4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Those who were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inactive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 to GOGA were doing an extra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 minutes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activity per day </a:t>
            </a:r>
          </a:p>
        </p:txBody>
      </p:sp>
    </p:spTree>
    <p:extLst>
      <p:ext uri="{BB962C8B-B14F-4D97-AF65-F5344CB8AC3E}">
        <p14:creationId xmlns:p14="http://schemas.microsoft.com/office/powerpoint/2010/main" val="3372311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D0B7232-DF9F-46F2-8DBF-5FB819D260A0}"/>
              </a:ext>
            </a:extLst>
          </p:cNvPr>
          <p:cNvGrpSpPr/>
          <p:nvPr/>
        </p:nvGrpSpPr>
        <p:grpSpPr>
          <a:xfrm>
            <a:off x="328854" y="1929339"/>
            <a:ext cx="3724182" cy="3724182"/>
            <a:chOff x="328854" y="1929339"/>
            <a:chExt cx="3724182" cy="372418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0A4A2F2-819B-4E7E-A29F-4118C2D34337}"/>
                </a:ext>
              </a:extLst>
            </p:cNvPr>
            <p:cNvGrpSpPr/>
            <p:nvPr/>
          </p:nvGrpSpPr>
          <p:grpSpPr>
            <a:xfrm>
              <a:off x="328854" y="1929339"/>
              <a:ext cx="3724182" cy="3724182"/>
              <a:chOff x="3605457" y="1820661"/>
              <a:chExt cx="3724182" cy="3724182"/>
            </a:xfrm>
          </p:grpSpPr>
          <p:pic>
            <p:nvPicPr>
              <p:cNvPr id="4" name="Graphic 3" descr="Clock">
                <a:extLst>
                  <a:ext uri="{FF2B5EF4-FFF2-40B4-BE49-F238E27FC236}">
                    <a16:creationId xmlns:a16="http://schemas.microsoft.com/office/drawing/2014/main" id="{7EB2EC11-C0B7-43DF-A23C-EE4290B28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05457" y="1820661"/>
                <a:ext cx="3724182" cy="3724182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EE9CE4B-C018-491D-AF32-52051EAECBC8}"/>
                  </a:ext>
                </a:extLst>
              </p:cNvPr>
              <p:cNvSpPr/>
              <p:nvPr/>
            </p:nvSpPr>
            <p:spPr>
              <a:xfrm>
                <a:off x="5559264" y="3620507"/>
                <a:ext cx="741503" cy="7734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829F879-2073-4F5A-B1C8-FD6458CE9E89}"/>
                </a:ext>
              </a:extLst>
            </p:cNvPr>
            <p:cNvSpPr/>
            <p:nvPr/>
          </p:nvSpPr>
          <p:spPr>
            <a:xfrm>
              <a:off x="1940575" y="3775062"/>
              <a:ext cx="741503" cy="7734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37" y="473706"/>
            <a:ext cx="8622926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8B0F4D"/>
                </a:solidFill>
              </a:rPr>
              <a:t>Sustaining (2) – 15 months 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2FF816A-4889-4098-8772-059CCBFE095D}"/>
              </a:ext>
            </a:extLst>
          </p:cNvPr>
          <p:cNvSpPr txBox="1"/>
          <p:nvPr/>
        </p:nvSpPr>
        <p:spPr>
          <a:xfrm>
            <a:off x="4572000" y="1948520"/>
            <a:ext cx="3657282" cy="1015663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Those who were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prior to GOGA were doing an extra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minutes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activity per day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CCE8B7-5B3C-408B-93ED-EC49B51B9505}"/>
              </a:ext>
            </a:extLst>
          </p:cNvPr>
          <p:cNvSpPr txBox="1"/>
          <p:nvPr/>
        </p:nvSpPr>
        <p:spPr>
          <a:xfrm>
            <a:off x="4601310" y="5323203"/>
            <a:ext cx="3675529" cy="984885"/>
          </a:xfrm>
          <a:prstGeom prst="rect">
            <a:avLst/>
          </a:prstGeom>
          <a:noFill/>
          <a:ln w="25400">
            <a:solidFill>
              <a:srgbClr val="A7105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Those who were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 inactive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 to GOGA were doing an extra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 minutes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activity per day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3D45C0-2776-4F65-A8E2-E1DAD9FADACC}"/>
              </a:ext>
            </a:extLst>
          </p:cNvPr>
          <p:cNvSpPr txBox="1"/>
          <p:nvPr/>
        </p:nvSpPr>
        <p:spPr>
          <a:xfrm>
            <a:off x="4605872" y="3021332"/>
            <a:ext cx="3666407" cy="984885"/>
          </a:xfrm>
          <a:prstGeom prst="rect">
            <a:avLst/>
          </a:prstGeom>
          <a:noFill/>
          <a:ln w="25400">
            <a:solidFill>
              <a:srgbClr val="F3CF4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Those who were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inactive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 to GOGA were doing an extra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minutes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activity per day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16A9B42-0032-4DF6-9940-7DD12D446DDF}"/>
              </a:ext>
            </a:extLst>
          </p:cNvPr>
          <p:cNvSpPr txBox="1"/>
          <p:nvPr/>
        </p:nvSpPr>
        <p:spPr>
          <a:xfrm>
            <a:off x="4601310" y="4158289"/>
            <a:ext cx="3675529" cy="984885"/>
          </a:xfrm>
          <a:prstGeom prst="rect">
            <a:avLst/>
          </a:prstGeom>
          <a:noFill/>
          <a:ln w="25400">
            <a:solidFill>
              <a:srgbClr val="53C6E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tracked sample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a whole were doing an extra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minutes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activity per day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AB66AF3-68E2-4ECC-9A51-BC6D46911F22}"/>
              </a:ext>
            </a:extLst>
          </p:cNvPr>
          <p:cNvGrpSpPr/>
          <p:nvPr/>
        </p:nvGrpSpPr>
        <p:grpSpPr>
          <a:xfrm>
            <a:off x="337966" y="1929339"/>
            <a:ext cx="3724182" cy="3724182"/>
            <a:chOff x="-3046343" y="2571431"/>
            <a:chExt cx="3724182" cy="372418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2A2455C-851A-48FE-8185-64B703CF60BB}"/>
                </a:ext>
              </a:extLst>
            </p:cNvPr>
            <p:cNvGrpSpPr/>
            <p:nvPr/>
          </p:nvGrpSpPr>
          <p:grpSpPr>
            <a:xfrm>
              <a:off x="-3046343" y="2571431"/>
              <a:ext cx="3724182" cy="3724182"/>
              <a:chOff x="395574" y="1938625"/>
              <a:chExt cx="3724182" cy="372418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4B9087F-9AF7-4178-BFFD-6CE0E42ECF04}"/>
                  </a:ext>
                </a:extLst>
              </p:cNvPr>
              <p:cNvGrpSpPr/>
              <p:nvPr/>
            </p:nvGrpSpPr>
            <p:grpSpPr>
              <a:xfrm>
                <a:off x="395574" y="1938625"/>
                <a:ext cx="3724182" cy="3724182"/>
                <a:chOff x="395574" y="1938625"/>
                <a:chExt cx="3724182" cy="3724182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F81174E5-1F54-4268-9D82-1EFD6D75C34E}"/>
                    </a:ext>
                  </a:extLst>
                </p:cNvPr>
                <p:cNvGrpSpPr/>
                <p:nvPr/>
              </p:nvGrpSpPr>
              <p:grpSpPr>
                <a:xfrm>
                  <a:off x="395574" y="1938625"/>
                  <a:ext cx="3724182" cy="3724182"/>
                  <a:chOff x="924833" y="1215125"/>
                  <a:chExt cx="3724182" cy="3724182"/>
                </a:xfrm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1C4515EE-8D26-4333-ADE2-D7F05DF58C28}"/>
                      </a:ext>
                    </a:extLst>
                  </p:cNvPr>
                  <p:cNvGrpSpPr/>
                  <p:nvPr/>
                </p:nvGrpSpPr>
                <p:grpSpPr>
                  <a:xfrm>
                    <a:off x="924833" y="1215125"/>
                    <a:ext cx="3724182" cy="3724182"/>
                    <a:chOff x="4022616" y="1177025"/>
                    <a:chExt cx="3724182" cy="3724182"/>
                  </a:xfrm>
                </p:grpSpPr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1222E351-5AFD-4B8E-8DAA-8A8EEE6F02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877001" y="2405033"/>
                      <a:ext cx="569066" cy="489552"/>
                    </a:xfrm>
                    <a:prstGeom prst="line">
                      <a:avLst/>
                    </a:prstGeom>
                    <a:ln w="1524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217AF945-BD09-4B23-969E-5B7C92C025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22616" y="1177025"/>
                      <a:ext cx="3724182" cy="3724182"/>
                      <a:chOff x="3715265" y="1844523"/>
                      <a:chExt cx="3724182" cy="3724182"/>
                    </a:xfrm>
                  </p:grpSpPr>
                  <p:pic>
                    <p:nvPicPr>
                      <p:cNvPr id="21" name="Graphic 20" descr="Clock">
                        <a:extLst>
                          <a:ext uri="{FF2B5EF4-FFF2-40B4-BE49-F238E27FC236}">
                            <a16:creationId xmlns:a16="http://schemas.microsoft.com/office/drawing/2014/main" id="{92DE5121-9A46-4FF4-8822-18B2D3889FF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15265" y="1844523"/>
                        <a:ext cx="3724182" cy="372418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2" name="Rectangle 21">
                        <a:extLst>
                          <a:ext uri="{FF2B5EF4-FFF2-40B4-BE49-F238E27FC236}">
                            <a16:creationId xmlns:a16="http://schemas.microsoft.com/office/drawing/2014/main" id="{C0E72617-95CA-45E8-BCC8-12B95E9976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88967" y="3619232"/>
                        <a:ext cx="741503" cy="7734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14AFF62F-5B17-4D25-8CF1-E2E91E0530A1}"/>
                      </a:ext>
                    </a:extLst>
                  </p:cNvPr>
                  <p:cNvSpPr/>
                  <p:nvPr/>
                </p:nvSpPr>
                <p:spPr>
                  <a:xfrm rot="424782" flipV="1">
                    <a:off x="2582618" y="1726545"/>
                    <a:ext cx="499068" cy="1249250"/>
                  </a:xfrm>
                  <a:prstGeom prst="triangle">
                    <a:avLst>
                      <a:gd name="adj" fmla="val 52322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solidFill>
                          <a:prstClr val="white">
                            <a:lumMod val="65000"/>
                          </a:prstClr>
                        </a:solidFill>
                      </a:ln>
                      <a:solidFill>
                        <a:prstClr val="white">
                          <a:lumMod val="6500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80AFB451-E33C-4718-B2E2-22FC377E1D79}"/>
                    </a:ext>
                  </a:extLst>
                </p:cNvPr>
                <p:cNvSpPr/>
                <p:nvPr/>
              </p:nvSpPr>
              <p:spPr>
                <a:xfrm rot="21090495">
                  <a:off x="2092679" y="2616114"/>
                  <a:ext cx="1170203" cy="1039655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5954E41-23AE-4A65-ABE0-FC037EA049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2439" y="2558336"/>
                <a:ext cx="11433" cy="1253246"/>
              </a:xfrm>
              <a:prstGeom prst="line">
                <a:avLst/>
              </a:prstGeom>
              <a:ln w="730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A4EAF3B-177B-4D36-841C-071D9E143986}"/>
                </a:ext>
              </a:extLst>
            </p:cNvPr>
            <p:cNvSpPr/>
            <p:nvPr/>
          </p:nvSpPr>
          <p:spPr>
            <a:xfrm rot="1270360">
              <a:off x="-1483093" y="3180416"/>
              <a:ext cx="504825" cy="114300"/>
            </a:xfrm>
            <a:custGeom>
              <a:avLst/>
              <a:gdLst>
                <a:gd name="connsiteX0" fmla="*/ 504825 w 504825"/>
                <a:gd name="connsiteY0" fmla="*/ 0 h 114300"/>
                <a:gd name="connsiteX1" fmla="*/ 200025 w 504825"/>
                <a:gd name="connsiteY1" fmla="*/ 28575 h 114300"/>
                <a:gd name="connsiteX2" fmla="*/ 0 w 504825"/>
                <a:gd name="connsiteY2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114300">
                  <a:moveTo>
                    <a:pt x="504825" y="0"/>
                  </a:moveTo>
                  <a:cubicBezTo>
                    <a:pt x="394493" y="4762"/>
                    <a:pt x="284162" y="9525"/>
                    <a:pt x="200025" y="28575"/>
                  </a:cubicBezTo>
                  <a:cubicBezTo>
                    <a:pt x="115888" y="47625"/>
                    <a:pt x="84137" y="92075"/>
                    <a:pt x="0" y="114300"/>
                  </a:cubicBezTo>
                </a:path>
              </a:pathLst>
            </a:custGeom>
            <a:noFill/>
            <a:ln w="349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862176-4CFE-4FBE-AA1E-5A1BEE717E93}"/>
              </a:ext>
            </a:extLst>
          </p:cNvPr>
          <p:cNvGrpSpPr/>
          <p:nvPr/>
        </p:nvGrpSpPr>
        <p:grpSpPr>
          <a:xfrm>
            <a:off x="328854" y="1927722"/>
            <a:ext cx="3724182" cy="3724182"/>
            <a:chOff x="387256" y="1947947"/>
            <a:chExt cx="3724182" cy="372418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34FF22A-B4D9-4919-AC2F-A29DF098B8CE}"/>
                </a:ext>
              </a:extLst>
            </p:cNvPr>
            <p:cNvGrpSpPr/>
            <p:nvPr/>
          </p:nvGrpSpPr>
          <p:grpSpPr>
            <a:xfrm>
              <a:off x="387256" y="1947947"/>
              <a:ext cx="3724182" cy="3724182"/>
              <a:chOff x="4302410" y="1313729"/>
              <a:chExt cx="3724182" cy="3724182"/>
            </a:xfrm>
            <a:solidFill>
              <a:srgbClr val="F3CF45"/>
            </a:solidFill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BDBBE98-4700-43F7-9626-AEA14DCA20BF}"/>
                  </a:ext>
                </a:extLst>
              </p:cNvPr>
              <p:cNvGrpSpPr/>
              <p:nvPr/>
            </p:nvGrpSpPr>
            <p:grpSpPr>
              <a:xfrm>
                <a:off x="4302410" y="1313729"/>
                <a:ext cx="3724182" cy="3724182"/>
                <a:chOff x="4003239" y="1199429"/>
                <a:chExt cx="3724182" cy="3724182"/>
              </a:xfrm>
              <a:grpFill/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A45474EE-053E-44E0-B112-3F3C1F3599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77001" y="2405033"/>
                  <a:ext cx="569066" cy="489552"/>
                </a:xfrm>
                <a:prstGeom prst="line">
                  <a:avLst/>
                </a:prstGeom>
                <a:grpFill/>
                <a:ln w="1524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3" name="Graphic 52" descr="Clock">
                  <a:extLst>
                    <a:ext uri="{FF2B5EF4-FFF2-40B4-BE49-F238E27FC236}">
                      <a16:creationId xmlns:a16="http://schemas.microsoft.com/office/drawing/2014/main" id="{948F25C9-7C19-42F6-A9E0-B673D0E5CC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3239" y="1199429"/>
                  <a:ext cx="3724182" cy="3724182"/>
                </a:xfrm>
                <a:prstGeom prst="rect">
                  <a:avLst/>
                </a:prstGeom>
              </p:spPr>
            </p:pic>
          </p:grp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425A0181-2435-4415-A200-07AD32F05068}"/>
                  </a:ext>
                </a:extLst>
              </p:cNvPr>
              <p:cNvSpPr/>
              <p:nvPr/>
            </p:nvSpPr>
            <p:spPr>
              <a:xfrm rot="1609378" flipV="1">
                <a:off x="5710357" y="1935875"/>
                <a:ext cx="1312253" cy="1346863"/>
              </a:xfrm>
              <a:prstGeom prst="triangle">
                <a:avLst>
                  <a:gd name="adj" fmla="val 52322"/>
                </a:avLst>
              </a:prstGeom>
              <a:grpFill/>
              <a:ln>
                <a:solidFill>
                  <a:srgbClr val="F3CF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solidFill>
                      <a:prstClr val="white">
                        <a:lumMod val="65000"/>
                      </a:prstClr>
                    </a:solidFill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627B11D6-1A35-4BBC-B422-E3B27D51D9A6}"/>
                  </a:ext>
                </a:extLst>
              </p:cNvPr>
              <p:cNvSpPr/>
              <p:nvPr/>
            </p:nvSpPr>
            <p:spPr>
              <a:xfrm rot="2721083" flipV="1">
                <a:off x="5873147" y="2049169"/>
                <a:ext cx="1340008" cy="1370989"/>
              </a:xfrm>
              <a:prstGeom prst="triangle">
                <a:avLst>
                  <a:gd name="adj" fmla="val 52322"/>
                </a:avLst>
              </a:prstGeom>
              <a:grpFill/>
              <a:ln>
                <a:solidFill>
                  <a:srgbClr val="F3CF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solidFill>
                      <a:prstClr val="white">
                        <a:lumMod val="65000"/>
                      </a:prstClr>
                    </a:solidFill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509E35AE-9B37-4FF0-A616-AF1211F6CE69}"/>
                </a:ext>
              </a:extLst>
            </p:cNvPr>
            <p:cNvSpPr/>
            <p:nvPr/>
          </p:nvSpPr>
          <p:spPr>
            <a:xfrm rot="2155210">
              <a:off x="2177999" y="3479902"/>
              <a:ext cx="1237904" cy="87808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72B767D-911D-4CD4-A013-5D852AD642F1}"/>
              </a:ext>
            </a:extLst>
          </p:cNvPr>
          <p:cNvGrpSpPr/>
          <p:nvPr/>
        </p:nvGrpSpPr>
        <p:grpSpPr>
          <a:xfrm>
            <a:off x="337966" y="1940205"/>
            <a:ext cx="3724182" cy="3724182"/>
            <a:chOff x="4314081" y="1280143"/>
            <a:chExt cx="3724182" cy="372418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855D26D-D1F2-42E8-83B4-38C09F89009F}"/>
                </a:ext>
              </a:extLst>
            </p:cNvPr>
            <p:cNvGrpSpPr/>
            <p:nvPr/>
          </p:nvGrpSpPr>
          <p:grpSpPr>
            <a:xfrm>
              <a:off x="4314081" y="1280143"/>
              <a:ext cx="3724182" cy="3724182"/>
              <a:chOff x="4014910" y="1165843"/>
              <a:chExt cx="3724182" cy="3724182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F3E34FE-0BA6-4575-BB48-94C5F09264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77001" y="2405033"/>
                <a:ext cx="569066" cy="489552"/>
              </a:xfrm>
              <a:prstGeom prst="line">
                <a:avLst/>
              </a:prstGeom>
              <a:ln w="152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DF1A8AA-79C8-41C1-86F2-A0B47B7229B6}"/>
                  </a:ext>
                </a:extLst>
              </p:cNvPr>
              <p:cNvGrpSpPr/>
              <p:nvPr/>
            </p:nvGrpSpPr>
            <p:grpSpPr>
              <a:xfrm>
                <a:off x="4014910" y="1165843"/>
                <a:ext cx="3724182" cy="3724182"/>
                <a:chOff x="3707559" y="1833341"/>
                <a:chExt cx="3724182" cy="3724182"/>
              </a:xfrm>
            </p:grpSpPr>
            <p:pic>
              <p:nvPicPr>
                <p:cNvPr id="30" name="Graphic 29" descr="Clock">
                  <a:extLst>
                    <a:ext uri="{FF2B5EF4-FFF2-40B4-BE49-F238E27FC236}">
                      <a16:creationId xmlns:a16="http://schemas.microsoft.com/office/drawing/2014/main" id="{C42C858A-A42A-47E1-AFA1-740F3B808E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7559" y="1833341"/>
                  <a:ext cx="3724182" cy="3724182"/>
                </a:xfrm>
                <a:prstGeom prst="rect">
                  <a:avLst/>
                </a:prstGeom>
              </p:spPr>
            </p:pic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3B312B2-A0B1-4CD8-8756-369C157B6344}"/>
                    </a:ext>
                  </a:extLst>
                </p:cNvPr>
                <p:cNvSpPr/>
                <p:nvPr/>
              </p:nvSpPr>
              <p:spPr>
                <a:xfrm>
                  <a:off x="5488967" y="3619232"/>
                  <a:ext cx="741503" cy="7734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658E690-C224-40BE-A0FB-EAFF54937EE0}"/>
                </a:ext>
              </a:extLst>
            </p:cNvPr>
            <p:cNvSpPr/>
            <p:nvPr/>
          </p:nvSpPr>
          <p:spPr>
            <a:xfrm rot="1609378" flipV="1">
              <a:off x="5725568" y="1928415"/>
              <a:ext cx="1312253" cy="1346863"/>
            </a:xfrm>
            <a:prstGeom prst="triangle">
              <a:avLst>
                <a:gd name="adj" fmla="val 52322"/>
              </a:avLst>
            </a:prstGeom>
            <a:solidFill>
              <a:srgbClr val="53C6E3"/>
            </a:solidFill>
            <a:ln>
              <a:solidFill>
                <a:srgbClr val="53C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93F817B0-B9D3-4F00-BE61-DBFDEC857F32}"/>
                </a:ext>
              </a:extLst>
            </p:cNvPr>
            <p:cNvSpPr/>
            <p:nvPr/>
          </p:nvSpPr>
          <p:spPr>
            <a:xfrm rot="4202373" flipV="1">
              <a:off x="6031392" y="2260704"/>
              <a:ext cx="1412704" cy="1372963"/>
            </a:xfrm>
            <a:prstGeom prst="triangle">
              <a:avLst>
                <a:gd name="adj" fmla="val 52322"/>
              </a:avLst>
            </a:prstGeom>
            <a:solidFill>
              <a:srgbClr val="53C6E3"/>
            </a:solidFill>
            <a:ln>
              <a:solidFill>
                <a:srgbClr val="53C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F0E74C-D121-428B-8E46-A26781F13455}"/>
              </a:ext>
            </a:extLst>
          </p:cNvPr>
          <p:cNvGrpSpPr/>
          <p:nvPr/>
        </p:nvGrpSpPr>
        <p:grpSpPr>
          <a:xfrm>
            <a:off x="331260" y="1920065"/>
            <a:ext cx="3724182" cy="3724182"/>
            <a:chOff x="322294" y="1950663"/>
            <a:chExt cx="3724182" cy="372418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1F6F30B-0F1B-47EB-94F9-931DF3A31A80}"/>
                </a:ext>
              </a:extLst>
            </p:cNvPr>
            <p:cNvGrpSpPr/>
            <p:nvPr/>
          </p:nvGrpSpPr>
          <p:grpSpPr>
            <a:xfrm>
              <a:off x="322294" y="1950663"/>
              <a:ext cx="3724182" cy="3724182"/>
              <a:chOff x="401066" y="1929303"/>
              <a:chExt cx="3724182" cy="3724182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35C859C-65BC-4D0C-BEBB-4920712056C1}"/>
                  </a:ext>
                </a:extLst>
              </p:cNvPr>
              <p:cNvGrpSpPr/>
              <p:nvPr/>
            </p:nvGrpSpPr>
            <p:grpSpPr>
              <a:xfrm>
                <a:off x="401066" y="1929303"/>
                <a:ext cx="3724182" cy="3724182"/>
                <a:chOff x="4279678" y="1203943"/>
                <a:chExt cx="3724182" cy="3724182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6E339E26-FD24-4D58-B04E-C1DE62F90596}"/>
                    </a:ext>
                  </a:extLst>
                </p:cNvPr>
                <p:cNvGrpSpPr/>
                <p:nvPr/>
              </p:nvGrpSpPr>
              <p:grpSpPr>
                <a:xfrm>
                  <a:off x="4279678" y="1203943"/>
                  <a:ext cx="3724182" cy="3724182"/>
                  <a:chOff x="4314081" y="1280143"/>
                  <a:chExt cx="3724182" cy="3724182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4ED2EAC1-B13E-4260-888F-7BB3F3096719}"/>
                      </a:ext>
                    </a:extLst>
                  </p:cNvPr>
                  <p:cNvGrpSpPr/>
                  <p:nvPr/>
                </p:nvGrpSpPr>
                <p:grpSpPr>
                  <a:xfrm>
                    <a:off x="4314081" y="1280143"/>
                    <a:ext cx="3724182" cy="3724182"/>
                    <a:chOff x="4014910" y="1165843"/>
                    <a:chExt cx="3724182" cy="3724182"/>
                  </a:xfrm>
                </p:grpSpPr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2A7DA6AC-E0F5-4744-AC36-7737FEE458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877001" y="2405033"/>
                      <a:ext cx="569066" cy="489552"/>
                    </a:xfrm>
                    <a:prstGeom prst="line">
                      <a:avLst/>
                    </a:prstGeom>
                    <a:ln w="1524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0" name="Group 39">
                      <a:extLst>
                        <a:ext uri="{FF2B5EF4-FFF2-40B4-BE49-F238E27FC236}">
                          <a16:creationId xmlns:a16="http://schemas.microsoft.com/office/drawing/2014/main" id="{00C5A173-3CA5-4563-93BF-E46DB77BB5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14910" y="1165843"/>
                      <a:ext cx="3724182" cy="3724182"/>
                      <a:chOff x="3707559" y="1833341"/>
                      <a:chExt cx="3724182" cy="3724182"/>
                    </a:xfrm>
                  </p:grpSpPr>
                  <p:pic>
                    <p:nvPicPr>
                      <p:cNvPr id="41" name="Graphic 40" descr="Clock">
                        <a:extLst>
                          <a:ext uri="{FF2B5EF4-FFF2-40B4-BE49-F238E27FC236}">
                            <a16:creationId xmlns:a16="http://schemas.microsoft.com/office/drawing/2014/main" id="{6C667957-E9A7-4079-ACF1-ED4EB09FD70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07559" y="1833341"/>
                        <a:ext cx="3724182" cy="372418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42" name="Rectangle 41">
                        <a:extLst>
                          <a:ext uri="{FF2B5EF4-FFF2-40B4-BE49-F238E27FC236}">
                            <a16:creationId xmlns:a16="http://schemas.microsoft.com/office/drawing/2014/main" id="{3CCEE182-DE20-4136-8C7E-5C88BA7956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88967" y="3619232"/>
                        <a:ext cx="741503" cy="7734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37" name="Isosceles Triangle 36">
                    <a:extLst>
                      <a:ext uri="{FF2B5EF4-FFF2-40B4-BE49-F238E27FC236}">
                        <a16:creationId xmlns:a16="http://schemas.microsoft.com/office/drawing/2014/main" id="{AF93A43E-6B7B-4CD1-857A-6B0F393C64BF}"/>
                      </a:ext>
                    </a:extLst>
                  </p:cNvPr>
                  <p:cNvSpPr/>
                  <p:nvPr/>
                </p:nvSpPr>
                <p:spPr>
                  <a:xfrm rot="1609378" flipV="1">
                    <a:off x="5725568" y="1928415"/>
                    <a:ext cx="1312253" cy="1346863"/>
                  </a:xfrm>
                  <a:prstGeom prst="triangle">
                    <a:avLst>
                      <a:gd name="adj" fmla="val 52322"/>
                    </a:avLst>
                  </a:prstGeom>
                  <a:solidFill>
                    <a:srgbClr val="A71057"/>
                  </a:solidFill>
                  <a:ln>
                    <a:solidFill>
                      <a:srgbClr val="A710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solidFill>
                          <a:prstClr val="white">
                            <a:lumMod val="65000"/>
                          </a:prstClr>
                        </a:solidFill>
                      </a:ln>
                      <a:solidFill>
                        <a:prstClr val="white">
                          <a:lumMod val="6500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Isosceles Triangle 37">
                    <a:extLst>
                      <a:ext uri="{FF2B5EF4-FFF2-40B4-BE49-F238E27FC236}">
                        <a16:creationId xmlns:a16="http://schemas.microsoft.com/office/drawing/2014/main" id="{C0C11429-812E-4435-A588-9715D5E0C8EC}"/>
                      </a:ext>
                    </a:extLst>
                  </p:cNvPr>
                  <p:cNvSpPr/>
                  <p:nvPr/>
                </p:nvSpPr>
                <p:spPr>
                  <a:xfrm rot="3898884" flipV="1">
                    <a:off x="6051474" y="2229172"/>
                    <a:ext cx="1340008" cy="1370989"/>
                  </a:xfrm>
                  <a:prstGeom prst="triangle">
                    <a:avLst>
                      <a:gd name="adj" fmla="val 52322"/>
                    </a:avLst>
                  </a:prstGeom>
                  <a:solidFill>
                    <a:srgbClr val="A71057"/>
                  </a:solidFill>
                  <a:ln>
                    <a:solidFill>
                      <a:srgbClr val="A710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solidFill>
                          <a:prstClr val="white">
                            <a:lumMod val="65000"/>
                          </a:prstClr>
                        </a:solidFill>
                      </a:ln>
                      <a:solidFill>
                        <a:prstClr val="white">
                          <a:lumMod val="6500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39AF4A27-BC24-4B39-8DDE-60F50EAC0A32}"/>
                    </a:ext>
                  </a:extLst>
                </p:cNvPr>
                <p:cNvSpPr/>
                <p:nvPr/>
              </p:nvSpPr>
              <p:spPr>
                <a:xfrm rot="5676321" flipV="1">
                  <a:off x="6119277" y="2521693"/>
                  <a:ext cx="1258351" cy="1346004"/>
                </a:xfrm>
                <a:prstGeom prst="triangle">
                  <a:avLst>
                    <a:gd name="adj" fmla="val 52322"/>
                  </a:avLst>
                </a:prstGeom>
                <a:solidFill>
                  <a:srgbClr val="A71057"/>
                </a:solidFill>
                <a:ln>
                  <a:solidFill>
                    <a:srgbClr val="A710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solidFill>
                        <a:prstClr val="white">
                          <a:lumMod val="65000"/>
                        </a:prstClr>
                      </a:solidFill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E0295BBB-9523-4893-AC27-ACBB59715AA2}"/>
                  </a:ext>
                </a:extLst>
              </p:cNvPr>
              <p:cNvSpPr/>
              <p:nvPr/>
            </p:nvSpPr>
            <p:spPr>
              <a:xfrm rot="7806690" flipV="1">
                <a:off x="2095663" y="3667542"/>
                <a:ext cx="1181610" cy="1247170"/>
              </a:xfrm>
              <a:prstGeom prst="triangle">
                <a:avLst>
                  <a:gd name="adj" fmla="val 52322"/>
                </a:avLst>
              </a:prstGeom>
              <a:solidFill>
                <a:srgbClr val="A71057"/>
              </a:solidFill>
              <a:ln>
                <a:solidFill>
                  <a:srgbClr val="A710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solidFill>
                      <a:prstClr val="white">
                        <a:lumMod val="65000"/>
                      </a:prstClr>
                    </a:solidFill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9CDF6BB-618C-4A80-A3D4-A3C44C70870F}"/>
                </a:ext>
              </a:extLst>
            </p:cNvPr>
            <p:cNvSpPr/>
            <p:nvPr/>
          </p:nvSpPr>
          <p:spPr>
            <a:xfrm rot="13330823">
              <a:off x="1791853" y="3383004"/>
              <a:ext cx="1064105" cy="634164"/>
            </a:xfrm>
            <a:prstGeom prst="triangle">
              <a:avLst/>
            </a:prstGeom>
            <a:solidFill>
              <a:srgbClr val="A71057"/>
            </a:solidFill>
            <a:ln>
              <a:solidFill>
                <a:srgbClr val="A710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693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1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5E663B0F-3310-4700-8379-8D5C8973D8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199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73860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8B0F4D"/>
                </a:solidFill>
              </a:rPr>
              <a:t>Overview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</p:nvPr>
        </p:nvSpPr>
        <p:spPr>
          <a:xfrm>
            <a:off x="486698" y="2438400"/>
            <a:ext cx="273859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Impacting</a:t>
            </a:r>
          </a:p>
          <a:p>
            <a:r>
              <a:rPr lang="en-US" sz="2000" dirty="0"/>
              <a:t>Delivering</a:t>
            </a:r>
          </a:p>
          <a:p>
            <a:r>
              <a:rPr lang="en-US" sz="2000" dirty="0"/>
              <a:t>Sustaining</a:t>
            </a:r>
          </a:p>
          <a:p>
            <a:r>
              <a:rPr lang="en-US" sz="20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2520025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" y="14068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A sustaining participant journey…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09532FB-28CC-4202-B212-C661B8F362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0364355"/>
              </p:ext>
            </p:extLst>
          </p:nvPr>
        </p:nvGraphicFramePr>
        <p:xfrm>
          <a:off x="407963" y="998806"/>
          <a:ext cx="8412480" cy="5289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0893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" y="14068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A sustaining workforce journey…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36CEA0D-7808-4284-92ED-88DF3101E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884469"/>
              </p:ext>
            </p:extLst>
          </p:nvPr>
        </p:nvGraphicFramePr>
        <p:xfrm>
          <a:off x="267286" y="928468"/>
          <a:ext cx="8609427" cy="535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6704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80062828-3AF5-4644-943A-89E70F3A39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r="12128" b="-1"/>
          <a:stretch/>
        </p:blipFill>
        <p:spPr>
          <a:xfrm>
            <a:off x="3479292" y="0"/>
            <a:ext cx="5664708" cy="6857990"/>
          </a:xfrm>
          <a:prstGeom prst="rect">
            <a:avLst/>
          </a:prstGeom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86696" y="629266"/>
            <a:ext cx="273860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>
                <a:solidFill>
                  <a:srgbClr val="8B0F4D"/>
                </a:solidFill>
              </a:rPr>
              <a:t>Learning for Phase 2 delivery</a:t>
            </a:r>
            <a:endParaRPr lang="en-US" sz="3700" b="1" dirty="0">
              <a:solidFill>
                <a:srgbClr val="8B0F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6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90" y="42203"/>
            <a:ext cx="8493919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Phase 2 planning – delivery partners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8D9F21D-9931-4040-8809-EA63765315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915782"/>
              </p:ext>
            </p:extLst>
          </p:nvPr>
        </p:nvGraphicFramePr>
        <p:xfrm>
          <a:off x="14287" y="970671"/>
          <a:ext cx="9115425" cy="5887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1908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90" y="42203"/>
            <a:ext cx="8493919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Phase 2 planning – ‘experience’ delivery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A616BA8-8A9D-4E12-B527-46647D2BD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730355"/>
              </p:ext>
            </p:extLst>
          </p:nvPr>
        </p:nvGraphicFramePr>
        <p:xfrm>
          <a:off x="0" y="970671"/>
          <a:ext cx="9144000" cy="588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2370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451538"/>
            <a:ext cx="5192601" cy="26765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/>
              <a:t>For further information please contact: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/>
              <a:t>The GOGA team: </a:t>
            </a:r>
            <a:r>
              <a:rPr lang="en-GB" sz="2400">
                <a:hlinkClick r:id="rId3"/>
              </a:rPr>
              <a:t>goga@activityalliance.org.uk</a:t>
            </a:r>
            <a:r>
              <a:rPr lang="en-GB" sz="240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/>
              <a:t>01509 227751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/>
              <a:t>Wavehill team: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>
                <a:solidFill>
                  <a:srgbClr val="FF0000"/>
                </a:solidFill>
                <a:hlinkClick r:id="rId4"/>
              </a:rPr>
              <a:t>wavehill@wavehill.com</a:t>
            </a:r>
            <a:r>
              <a:rPr lang="en-GB" sz="240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/>
              <a:t>01545 571711 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1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Impacting (1)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Not solely focussed on the numbers, but….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058EA8-40A6-4E16-A9A4-A24235CDD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462669"/>
              </p:ext>
            </p:extLst>
          </p:nvPr>
        </p:nvGraphicFramePr>
        <p:xfrm>
          <a:off x="232116" y="1934031"/>
          <a:ext cx="8679767" cy="246888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4395927">
                  <a:extLst>
                    <a:ext uri="{9D8B030D-6E8A-4147-A177-3AD203B41FA5}">
                      <a16:colId xmlns:a16="http://schemas.microsoft.com/office/drawing/2014/main" val="3919627544"/>
                    </a:ext>
                  </a:extLst>
                </a:gridCol>
                <a:gridCol w="843959">
                  <a:extLst>
                    <a:ext uri="{9D8B030D-6E8A-4147-A177-3AD203B41FA5}">
                      <a16:colId xmlns:a16="http://schemas.microsoft.com/office/drawing/2014/main" val="3418383757"/>
                    </a:ext>
                  </a:extLst>
                </a:gridCol>
                <a:gridCol w="1073786">
                  <a:extLst>
                    <a:ext uri="{9D8B030D-6E8A-4147-A177-3AD203B41FA5}">
                      <a16:colId xmlns:a16="http://schemas.microsoft.com/office/drawing/2014/main" val="2407044567"/>
                    </a:ext>
                  </a:extLst>
                </a:gridCol>
                <a:gridCol w="2366095">
                  <a:extLst>
                    <a:ext uri="{9D8B030D-6E8A-4147-A177-3AD203B41FA5}">
                      <a16:colId xmlns:a16="http://schemas.microsoft.com/office/drawing/2014/main" val="6993365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Key Performance Measure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Target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Achieved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% Achieved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136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Individual Participants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16,500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2996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GOGA Activities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2,400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327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GOGA Events Held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227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227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227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Attendance at GOGA events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12,000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17,140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9634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Volunteers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2,300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2,779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5206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People Trained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8405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Training Sessions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2483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% participants sustaining activity 6 + months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+ 25 percentage points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710535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08A8AF43-1EC1-441B-9691-BF703FB62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16" y="4409945"/>
            <a:ext cx="63741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GOGA Monitoring Data to Q3 2019/2020 and Participant Tier 2b survey data.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C38F5E-0DC6-467F-A784-9335DC323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20" y="4724756"/>
            <a:ext cx="2588959" cy="163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2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FFB8AE2E-393A-43DD-94A2-A260C305F3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r="4147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91490" y="365125"/>
            <a:ext cx="3840085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8B0F4D"/>
                </a:solidFill>
              </a:rPr>
              <a:t>Impacting (2)</a:t>
            </a:r>
            <a:endParaRPr lang="en-US" b="1" dirty="0">
              <a:solidFill>
                <a:srgbClr val="8B0F4D"/>
              </a:solidFill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383914" y="2001292"/>
            <a:ext cx="4221187" cy="4121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65% of all GOGA participants came from the least active (0-20mins per day) group , with 42% admitting to no physical activity prior to GOGA. </a:t>
            </a:r>
          </a:p>
          <a:p>
            <a:r>
              <a:rPr lang="en-US" sz="2000" dirty="0"/>
              <a:t>Amongst disabled people 71% came from the least active group, and 46% inactive pre-GOGA.</a:t>
            </a:r>
          </a:p>
          <a:p>
            <a:r>
              <a:rPr lang="en-US" sz="2000" dirty="0"/>
              <a:t>For the least active, 60% are doing more physical activity now than when they started GOGA.</a:t>
            </a:r>
          </a:p>
          <a:p>
            <a:r>
              <a:rPr lang="en-US" sz="2000" dirty="0"/>
              <a:t>One in five move from being inactive to active (CMO definition) – small steps are key here for this group.</a:t>
            </a:r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848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3069CB-4C2B-4094-A6A7-2D28F1BD8B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1" r="-1" b="258"/>
          <a:stretch/>
        </p:blipFill>
        <p:spPr>
          <a:xfrm>
            <a:off x="4809076" y="19112"/>
            <a:ext cx="4334913" cy="68579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2600" y="321734"/>
            <a:ext cx="3852312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>
                <a:solidFill>
                  <a:srgbClr val="8B0F4D"/>
                </a:solidFill>
              </a:rPr>
              <a:t>Impacting (3)</a:t>
            </a:r>
            <a:endParaRPr lang="en-US" sz="3100" b="1" dirty="0">
              <a:solidFill>
                <a:srgbClr val="8B0F4D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82599" y="1251116"/>
            <a:ext cx="4147469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Wellbeing improvements for the least active:</a:t>
            </a:r>
          </a:p>
          <a:p>
            <a:pPr lvl="1"/>
            <a:r>
              <a:rPr lang="en-US" sz="2000"/>
              <a:t>Life satisfaction, life worthwhile, and happiness </a:t>
            </a:r>
          </a:p>
          <a:p>
            <a:pPr lvl="1"/>
            <a:r>
              <a:rPr lang="en-US" sz="2000"/>
              <a:t>Anxiety </a:t>
            </a:r>
          </a:p>
          <a:p>
            <a:r>
              <a:rPr lang="en-US" sz="2000"/>
              <a:t>More positive about engagement with their local community and feel more able to engage in activities in that community.</a:t>
            </a:r>
          </a:p>
          <a:p>
            <a:r>
              <a:rPr lang="en-US" sz="2000"/>
              <a:t>65% say they have a more positive view of disabled people as a result of their GOGA experience.</a:t>
            </a:r>
          </a:p>
          <a:p>
            <a:pPr marL="0"/>
            <a:endParaRPr lang="en-US" sz="2000"/>
          </a:p>
          <a:p>
            <a:pPr marL="0"/>
            <a:endParaRPr lang="en-US" sz="2000" dirty="0"/>
          </a:p>
        </p:txBody>
      </p:sp>
      <p:pic>
        <p:nvPicPr>
          <p:cNvPr id="8" name="Graphic 8" descr="Arrow Clockwise curve">
            <a:extLst>
              <a:ext uri="{FF2B5EF4-FFF2-40B4-BE49-F238E27FC236}">
                <a16:creationId xmlns:a16="http://schemas.microsoft.com/office/drawing/2014/main" id="{568464DB-8155-4BEB-8F73-148E88F819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0729" y="1871141"/>
            <a:ext cx="588366" cy="588366"/>
          </a:xfrm>
          <a:prstGeom prst="rect">
            <a:avLst/>
          </a:prstGeom>
        </p:spPr>
      </p:pic>
      <p:pic>
        <p:nvPicPr>
          <p:cNvPr id="10" name="Graphic 10" descr="Arrow Rotate left">
            <a:extLst>
              <a:ext uri="{FF2B5EF4-FFF2-40B4-BE49-F238E27FC236}">
                <a16:creationId xmlns:a16="http://schemas.microsoft.com/office/drawing/2014/main" id="{AB841FB4-EBC3-45A0-8C39-67A4B9D641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53985" y="2383434"/>
            <a:ext cx="588366" cy="58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9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DD1A0F-52A2-40C7-9A5E-68C61DDF1B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r="9742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7078" y="323622"/>
            <a:ext cx="2917684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>
                <a:solidFill>
                  <a:srgbClr val="8B0F4D"/>
                </a:solidFill>
              </a:rPr>
              <a:t>A GOGA Approach?</a:t>
            </a:r>
            <a:endParaRPr lang="en-US" sz="4200" b="1" dirty="0">
              <a:solidFill>
                <a:srgbClr val="8B0F4D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13AF0-F86B-4B22-84DC-0A3E5F7F3F3A}"/>
              </a:ext>
            </a:extLst>
          </p:cNvPr>
          <p:cNvSpPr txBox="1">
            <a:spLocks/>
          </p:cNvSpPr>
          <p:nvPr/>
        </p:nvSpPr>
        <p:spPr>
          <a:xfrm>
            <a:off x="187078" y="2022572"/>
            <a:ext cx="310476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Components and cornerstones for the ‘right’ participant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1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group of people on a motorcycle in a parking lot&#10;&#10;Description automatically generated">
            <a:extLst>
              <a:ext uri="{FF2B5EF4-FFF2-40B4-BE49-F238E27FC236}">
                <a16:creationId xmlns:a16="http://schemas.microsoft.com/office/drawing/2014/main" id="{BA3FB3F6-78A9-4B00-8160-389276CBF2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r="14279" b="-2"/>
          <a:stretch/>
        </p:blipFill>
        <p:spPr>
          <a:xfrm>
            <a:off x="337624" y="758680"/>
            <a:ext cx="4529360" cy="498375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CCE85FB-FEB5-4A2F-B6C2-0FADC8F9FAB5}"/>
              </a:ext>
            </a:extLst>
          </p:cNvPr>
          <p:cNvSpPr txBox="1">
            <a:spLocks/>
          </p:cNvSpPr>
          <p:nvPr/>
        </p:nvSpPr>
        <p:spPr>
          <a:xfrm>
            <a:off x="4969983" y="927792"/>
            <a:ext cx="4233954" cy="2902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>
                <a:solidFill>
                  <a:srgbClr val="8B0F4D"/>
                </a:solidFill>
              </a:rPr>
              <a:t>Key Ingredients of a GOGA Approach</a:t>
            </a:r>
            <a:endParaRPr lang="en-US" sz="4200" dirty="0">
              <a:solidFill>
                <a:srgbClr val="8B0F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1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rgbClr val="8B0F4D"/>
                </a:solidFill>
              </a:rPr>
              <a:t>Delivering – GOGA Approach (Components) </a:t>
            </a:r>
            <a:endParaRPr lang="en-GB" sz="4000" b="1" dirty="0">
              <a:solidFill>
                <a:srgbClr val="8B0F4D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FC9B9B8-F3CD-4DD6-9686-94F5CE5177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220152"/>
              </p:ext>
            </p:extLst>
          </p:nvPr>
        </p:nvGraphicFramePr>
        <p:xfrm>
          <a:off x="-1" y="0"/>
          <a:ext cx="914400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768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4A56C5-964E-4B0F-831C-C4ACDBE70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89" b="2"/>
          <a:stretch/>
        </p:blipFill>
        <p:spPr>
          <a:xfrm>
            <a:off x="706947" y="556118"/>
            <a:ext cx="4206623" cy="563270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98538" y="679731"/>
            <a:ext cx="3128995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 b="1">
                <a:solidFill>
                  <a:srgbClr val="8B0F4D"/>
                </a:solidFill>
              </a:rPr>
              <a:t>A GOGA Approach</a:t>
            </a:r>
            <a:endParaRPr lang="en-US" sz="5100" b="1" dirty="0">
              <a:solidFill>
                <a:srgbClr val="8B0F4D"/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1F13AF0-F86B-4B22-84DC-0A3E5F7F3F3A}"/>
              </a:ext>
            </a:extLst>
          </p:cNvPr>
          <p:cNvSpPr txBox="1">
            <a:spLocks/>
          </p:cNvSpPr>
          <p:nvPr/>
        </p:nvSpPr>
        <p:spPr>
          <a:xfrm>
            <a:off x="5498538" y="4685288"/>
            <a:ext cx="3128995" cy="1035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8B0F4D"/>
                </a:solidFill>
              </a:rPr>
              <a:t>Components and cornerstones for the ‘right’ participant experience</a:t>
            </a:r>
            <a:endParaRPr lang="en-US" sz="2000" b="1" dirty="0">
              <a:solidFill>
                <a:srgbClr val="8B0F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94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3C38DB85DFD045AE69A284BE1EED32" ma:contentTypeVersion="12" ma:contentTypeDescription="Create a new document." ma:contentTypeScope="" ma:versionID="d8061eb7d32081a31659051b0be1e642">
  <xsd:schema xmlns:xsd="http://www.w3.org/2001/XMLSchema" xmlns:xs="http://www.w3.org/2001/XMLSchema" xmlns:p="http://schemas.microsoft.com/office/2006/metadata/properties" xmlns:ns2="8e5d77a1-1478-4760-99b4-dc70e179bb42" xmlns:ns3="61d16714-7cc6-44b3-b35d-6b8a5060d8e3" targetNamespace="http://schemas.microsoft.com/office/2006/metadata/properties" ma:root="true" ma:fieldsID="6c0b157c2fb1bf238ddcdbe50a34a566" ns2:_="" ns3:_="">
    <xsd:import namespace="8e5d77a1-1478-4760-99b4-dc70e179bb42"/>
    <xsd:import namespace="61d16714-7cc6-44b3-b35d-6b8a5060d8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d77a1-1478-4760-99b4-dc70e179bb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16714-7cc6-44b3-b35d-6b8a5060d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0C8C31-9B81-471F-83AF-B3AD5747CB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D955E7-5A79-45CE-84C7-801CA483A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5d77a1-1478-4760-99b4-dc70e179bb42"/>
    <ds:schemaRef ds:uri="61d16714-7cc6-44b3-b35d-6b8a5060d8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B791A6-ABF8-4B8B-BFEE-7A0EAB71EBAE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61d16714-7cc6-44b3-b35d-6b8a5060d8e3"/>
    <ds:schemaRef ds:uri="8e5d77a1-1478-4760-99b4-dc70e179bb4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2740</Words>
  <Application>Microsoft Office PowerPoint</Application>
  <PresentationFormat>On-screen Show (4:3)</PresentationFormat>
  <Paragraphs>253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Office Theme</vt:lpstr>
      <vt:lpstr>1_Office Theme</vt:lpstr>
      <vt:lpstr>Get Out Get Active</vt:lpstr>
      <vt:lpstr>Overview</vt:lpstr>
      <vt:lpstr>Impacting (1)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cornerstones fit together</vt:lpstr>
      <vt:lpstr>Support from a commissioner who…</vt:lpstr>
      <vt:lpstr>A lead partner / programme consortium aiming to reach the least active that… </vt:lpstr>
      <vt:lpstr>Delivery partner focus</vt:lpstr>
      <vt:lpstr>Examples of delivery partner focus</vt:lpstr>
      <vt:lpstr>Examples of delivery partner focus</vt:lpstr>
      <vt:lpstr>Participant experience that is…</vt:lpstr>
      <vt:lpstr>PowerPoint Presentation</vt:lpstr>
      <vt:lpstr>Sustaining (1) – 6 months on</vt:lpstr>
      <vt:lpstr>Sustaining (2) – 15 months on</vt:lpstr>
      <vt:lpstr>A sustaining participant journey…</vt:lpstr>
      <vt:lpstr>A sustaining workforce journey…</vt:lpstr>
      <vt:lpstr>PowerPoint Presentation</vt:lpstr>
      <vt:lpstr>Phase 2 planning – delivery partners</vt:lpstr>
      <vt:lpstr>Phase 2 planning – ‘experience’ delivery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Out Get Active</dc:title>
  <dc:creator>Simon Tanner</dc:creator>
  <cp:lastModifiedBy>Simon Tanner</cp:lastModifiedBy>
  <cp:revision>3</cp:revision>
  <dcterms:created xsi:type="dcterms:W3CDTF">2020-03-17T19:44:29Z</dcterms:created>
  <dcterms:modified xsi:type="dcterms:W3CDTF">2020-03-26T17:21:53Z</dcterms:modified>
</cp:coreProperties>
</file>